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54" r:id="rId1"/>
  </p:sldMasterIdLst>
  <p:notesMasterIdLst>
    <p:notesMasterId r:id="rId14"/>
  </p:notesMasterIdLst>
  <p:sldIdLst>
    <p:sldId id="359" r:id="rId2"/>
    <p:sldId id="373" r:id="rId3"/>
    <p:sldId id="377" r:id="rId4"/>
    <p:sldId id="378" r:id="rId5"/>
    <p:sldId id="362" r:id="rId6"/>
    <p:sldId id="364" r:id="rId7"/>
    <p:sldId id="365" r:id="rId8"/>
    <p:sldId id="376" r:id="rId9"/>
    <p:sldId id="367" r:id="rId10"/>
    <p:sldId id="368" r:id="rId11"/>
    <p:sldId id="371" r:id="rId12"/>
    <p:sldId id="379" r:id="rId13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D8E3"/>
    <a:srgbClr val="9959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7DA084-D360-4472-85E0-AD0DF5DE0CA0}" v="1" dt="2024-04-24T00:27:25.8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4" autoAdjust="0"/>
    <p:restoredTop sz="96353" autoAdjust="0"/>
  </p:normalViewPr>
  <p:slideViewPr>
    <p:cSldViewPr>
      <p:cViewPr varScale="1">
        <p:scale>
          <a:sx n="110" d="100"/>
          <a:sy n="110" d="100"/>
        </p:scale>
        <p:origin x="738" y="114"/>
      </p:cViewPr>
      <p:guideLst>
        <p:guide orient="horz" pos="2157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55CD1AB8-4A78-4709-B4FB-4CE1EDED0629}" type="datetime1">
              <a:rPr lang="ko-KR" altLang="en-US"/>
              <a:pPr lvl="0">
                <a:defRPr/>
              </a:pPr>
              <a:t>2024-04-24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6D3286E0-17FA-4A2A-95E8-697269157411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애니메이션</a:t>
            </a:r>
            <a:r>
              <a:rPr lang="en-US" altLang="ko-KR" dirty="0"/>
              <a:t> </a:t>
            </a:r>
            <a:r>
              <a:rPr lang="ko-KR" altLang="en-US" dirty="0"/>
              <a:t>효과 전체 확인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8366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1330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5589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5036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err="1"/>
              <a:t>세로셈</a:t>
            </a:r>
            <a:r>
              <a:rPr lang="ko-KR" altLang="en-US" dirty="0"/>
              <a:t> 사이로 선 보이지 않게 잘라주세요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1602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1530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표지">
    <p:bg>
      <p:bgPr>
        <a:solidFill>
          <a:srgbClr val="40B6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9109EFA8-98D2-8738-81AB-B0D9EECC2D5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216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스스로준비학습">
    <p:bg>
      <p:bgPr>
        <a:solidFill>
          <a:srgbClr val="DE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sp>
        <p:nvSpPr>
          <p:cNvPr id="2" name="순서도: 연결자 1">
            <a:extLst>
              <a:ext uri="{FF2B5EF4-FFF2-40B4-BE49-F238E27FC236}">
                <a16:creationId xmlns:a16="http://schemas.microsoft.com/office/drawing/2014/main" id="{6911E9B2-7796-E1D9-4EC5-AEE8CE0AAAD5}"/>
              </a:ext>
            </a:extLst>
          </p:cNvPr>
          <p:cNvSpPr/>
          <p:nvPr userDrawn="1"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24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01228A26-647A-0AAF-2351-0FFB4E0FB8F0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30109049-0274-F6C1-CF68-50CFB2C9464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07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0852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  <p:sldLayoutId id="2147483670" r:id="rId5"/>
    <p:sldLayoutId id="2147483671" r:id="rId6"/>
    <p:sldLayoutId id="2147483672" r:id="rId7"/>
    <p:sldLayoutId id="2147483673" r:id="rId8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9.xml"/><Relationship Id="rId1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slide" Target="slide1.xml"/><Relationship Id="rId12" Type="http://schemas.openxmlformats.org/officeDocument/2006/relationships/slide" Target="slide2.xml"/><Relationship Id="rId17" Type="http://schemas.openxmlformats.org/officeDocument/2006/relationships/image" Target="../media/image14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11" Type="http://schemas.openxmlformats.org/officeDocument/2006/relationships/slide" Target="slide8.xml"/><Relationship Id="rId5" Type="http://schemas.openxmlformats.org/officeDocument/2006/relationships/image" Target="../media/image11.png"/><Relationship Id="rId15" Type="http://schemas.openxmlformats.org/officeDocument/2006/relationships/slide" Target="slide11.xml"/><Relationship Id="rId10" Type="http://schemas.openxmlformats.org/officeDocument/2006/relationships/slide" Target="slide7.xml"/><Relationship Id="rId19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slide" Target="slide6.xml"/><Relationship Id="rId14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20.png"/><Relationship Id="rId3" Type="http://schemas.openxmlformats.org/officeDocument/2006/relationships/image" Target="../media/image11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image" Target="../media/image21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7.png"/><Relationship Id="rId15" Type="http://schemas.openxmlformats.org/officeDocument/2006/relationships/image" Target="../media/image24.png"/><Relationship Id="rId10" Type="http://schemas.openxmlformats.org/officeDocument/2006/relationships/slide" Target="slide2.xml"/><Relationship Id="rId4" Type="http://schemas.openxmlformats.org/officeDocument/2006/relationships/image" Target="../media/image12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slide" Target="slide5.xml"/><Relationship Id="rId18" Type="http://schemas.openxmlformats.org/officeDocument/2006/relationships/slide" Target="slide9.xml"/><Relationship Id="rId3" Type="http://schemas.openxmlformats.org/officeDocument/2006/relationships/image" Target="../media/image21.png"/><Relationship Id="rId21" Type="http://schemas.openxmlformats.org/officeDocument/2006/relationships/slide" Target="slide11.xml"/><Relationship Id="rId7" Type="http://schemas.openxmlformats.org/officeDocument/2006/relationships/image" Target="../media/image27.png"/><Relationship Id="rId12" Type="http://schemas.openxmlformats.org/officeDocument/2006/relationships/image" Target="../media/image17.png"/><Relationship Id="rId17" Type="http://schemas.openxmlformats.org/officeDocument/2006/relationships/slide" Target="slide2.xml"/><Relationship Id="rId2" Type="http://schemas.openxmlformats.org/officeDocument/2006/relationships/image" Target="../media/image25.png"/><Relationship Id="rId16" Type="http://schemas.openxmlformats.org/officeDocument/2006/relationships/slide" Target="slide8.xml"/><Relationship Id="rId20" Type="http://schemas.openxmlformats.org/officeDocument/2006/relationships/slide" Target="slide10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6.png"/><Relationship Id="rId11" Type="http://schemas.openxmlformats.org/officeDocument/2006/relationships/image" Target="../media/image30.png"/><Relationship Id="rId24" Type="http://schemas.openxmlformats.org/officeDocument/2006/relationships/image" Target="../media/image20.png"/><Relationship Id="rId5" Type="http://schemas.openxmlformats.org/officeDocument/2006/relationships/image" Target="../media/image12.png"/><Relationship Id="rId15" Type="http://schemas.openxmlformats.org/officeDocument/2006/relationships/slide" Target="slide7.xml"/><Relationship Id="rId23" Type="http://schemas.openxmlformats.org/officeDocument/2006/relationships/image" Target="../media/image19.png"/><Relationship Id="rId10" Type="http://schemas.openxmlformats.org/officeDocument/2006/relationships/image" Target="../media/image29.png"/><Relationship Id="rId19" Type="http://schemas.openxmlformats.org/officeDocument/2006/relationships/slide" Target="slide1.xml"/><Relationship Id="rId4" Type="http://schemas.openxmlformats.org/officeDocument/2006/relationships/image" Target="../media/image11.png"/><Relationship Id="rId9" Type="http://schemas.openxmlformats.org/officeDocument/2006/relationships/slide" Target="slide12.xml"/><Relationship Id="rId14" Type="http://schemas.openxmlformats.org/officeDocument/2006/relationships/slide" Target="slide6.xml"/><Relationship Id="rId22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slide" Target="slide7.xml"/><Relationship Id="rId18" Type="http://schemas.openxmlformats.org/officeDocument/2006/relationships/slide" Target="slide11.xml"/><Relationship Id="rId3" Type="http://schemas.openxmlformats.org/officeDocument/2006/relationships/image" Target="../media/image21.png"/><Relationship Id="rId21" Type="http://schemas.openxmlformats.org/officeDocument/2006/relationships/image" Target="../media/image20.png"/><Relationship Id="rId7" Type="http://schemas.openxmlformats.org/officeDocument/2006/relationships/image" Target="../media/image26.png"/><Relationship Id="rId12" Type="http://schemas.openxmlformats.org/officeDocument/2006/relationships/slide" Target="slide6.xml"/><Relationship Id="rId17" Type="http://schemas.openxmlformats.org/officeDocument/2006/relationships/slide" Target="slide1.xml"/><Relationship Id="rId2" Type="http://schemas.openxmlformats.org/officeDocument/2006/relationships/image" Target="../media/image25.png"/><Relationship Id="rId16" Type="http://schemas.openxmlformats.org/officeDocument/2006/relationships/slide" Target="slide9.xml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2.png"/><Relationship Id="rId11" Type="http://schemas.openxmlformats.org/officeDocument/2006/relationships/slide" Target="slide5.xml"/><Relationship Id="rId5" Type="http://schemas.openxmlformats.org/officeDocument/2006/relationships/slide" Target="slide10.xml"/><Relationship Id="rId15" Type="http://schemas.openxmlformats.org/officeDocument/2006/relationships/slide" Target="slide2.xml"/><Relationship Id="rId10" Type="http://schemas.openxmlformats.org/officeDocument/2006/relationships/image" Target="../media/image30.png"/><Relationship Id="rId19" Type="http://schemas.openxmlformats.org/officeDocument/2006/relationships/image" Target="../media/image18.png"/><Relationship Id="rId4" Type="http://schemas.openxmlformats.org/officeDocument/2006/relationships/image" Target="../media/image11.png"/><Relationship Id="rId9" Type="http://schemas.openxmlformats.org/officeDocument/2006/relationships/image" Target="../media/image28.png"/><Relationship Id="rId1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1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18.png"/><Relationship Id="rId10" Type="http://schemas.openxmlformats.org/officeDocument/2006/relationships/slide" Target="slide2.xml"/><Relationship Id="rId4" Type="http://schemas.openxmlformats.org/officeDocument/2006/relationships/image" Target="../media/image12.png"/><Relationship Id="rId9" Type="http://schemas.openxmlformats.org/officeDocument/2006/relationships/slide" Target="slide8.xml"/><Relationship Id="rId1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20.png"/><Relationship Id="rId3" Type="http://schemas.openxmlformats.org/officeDocument/2006/relationships/image" Target="../media/image21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slide" Target="slide2.xml"/><Relationship Id="rId5" Type="http://schemas.openxmlformats.org/officeDocument/2006/relationships/image" Target="../media/image12.png"/><Relationship Id="rId15" Type="http://schemas.openxmlformats.org/officeDocument/2006/relationships/slide" Target="slide1.xml"/><Relationship Id="rId10" Type="http://schemas.openxmlformats.org/officeDocument/2006/relationships/slide" Target="slide8.xml"/><Relationship Id="rId4" Type="http://schemas.openxmlformats.org/officeDocument/2006/relationships/image" Target="../media/image11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20.png"/><Relationship Id="rId3" Type="http://schemas.openxmlformats.org/officeDocument/2006/relationships/image" Target="../media/image21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2.png"/><Relationship Id="rId15" Type="http://schemas.openxmlformats.org/officeDocument/2006/relationships/slide" Target="slide1.xml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9.png"/><Relationship Id="rId3" Type="http://schemas.openxmlformats.org/officeDocument/2006/relationships/image" Target="../media/image21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6" Type="http://schemas.openxmlformats.org/officeDocument/2006/relationships/slide" Target="slide1.xml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2.png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19" Type="http://schemas.openxmlformats.org/officeDocument/2006/relationships/image" Target="../media/image20.png"/><Relationship Id="rId4" Type="http://schemas.openxmlformats.org/officeDocument/2006/relationships/image" Target="../media/image11.png"/><Relationship Id="rId9" Type="http://schemas.openxmlformats.org/officeDocument/2006/relationships/slide" Target="slide8.xml"/><Relationship Id="rId1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20.png"/><Relationship Id="rId3" Type="http://schemas.openxmlformats.org/officeDocument/2006/relationships/image" Target="../media/image21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7.png"/><Relationship Id="rId11" Type="http://schemas.openxmlformats.org/officeDocument/2006/relationships/slide" Target="slide2.xml"/><Relationship Id="rId5" Type="http://schemas.openxmlformats.org/officeDocument/2006/relationships/image" Target="../media/image12.png"/><Relationship Id="rId15" Type="http://schemas.openxmlformats.org/officeDocument/2006/relationships/slide" Target="slide1.xml"/><Relationship Id="rId10" Type="http://schemas.openxmlformats.org/officeDocument/2006/relationships/slide" Target="slide8.xml"/><Relationship Id="rId4" Type="http://schemas.openxmlformats.org/officeDocument/2006/relationships/image" Target="../media/image11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20.png"/><Relationship Id="rId3" Type="http://schemas.openxmlformats.org/officeDocument/2006/relationships/image" Target="../media/image11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9.png"/><Relationship Id="rId2" Type="http://schemas.openxmlformats.org/officeDocument/2006/relationships/image" Target="../media/image21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7.png"/><Relationship Id="rId11" Type="http://schemas.openxmlformats.org/officeDocument/2006/relationships/slide" Target="slide2.xml"/><Relationship Id="rId5" Type="http://schemas.openxmlformats.org/officeDocument/2006/relationships/image" Target="../media/image23.png"/><Relationship Id="rId15" Type="http://schemas.openxmlformats.org/officeDocument/2006/relationships/slide" Target="slide1.xml"/><Relationship Id="rId10" Type="http://schemas.openxmlformats.org/officeDocument/2006/relationships/slide" Target="slide8.xml"/><Relationship Id="rId4" Type="http://schemas.openxmlformats.org/officeDocument/2006/relationships/image" Target="../media/image12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image" Target="../media/image17.png"/><Relationship Id="rId3" Type="http://schemas.openxmlformats.org/officeDocument/2006/relationships/image" Target="../media/image11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17" Type="http://schemas.openxmlformats.org/officeDocument/2006/relationships/image" Target="../media/image20.png"/><Relationship Id="rId2" Type="http://schemas.openxmlformats.org/officeDocument/2006/relationships/image" Target="../media/image21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5" Type="http://schemas.openxmlformats.org/officeDocument/2006/relationships/slide" Target="slide5.xml"/><Relationship Id="rId15" Type="http://schemas.openxmlformats.org/officeDocument/2006/relationships/image" Target="../media/image18.png"/><Relationship Id="rId10" Type="http://schemas.openxmlformats.org/officeDocument/2006/relationships/slide" Target="slide9.xml"/><Relationship Id="rId4" Type="http://schemas.openxmlformats.org/officeDocument/2006/relationships/image" Target="../media/image12.png"/><Relationship Id="rId9" Type="http://schemas.openxmlformats.org/officeDocument/2006/relationships/slide" Target="slide2.xml"/><Relationship Id="rId14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1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20.png"/><Relationship Id="rId2" Type="http://schemas.openxmlformats.org/officeDocument/2006/relationships/image" Target="../media/image21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image" Target="../media/image17.png"/><Relationship Id="rId15" Type="http://schemas.openxmlformats.org/officeDocument/2006/relationships/image" Target="../media/image18.png"/><Relationship Id="rId10" Type="http://schemas.openxmlformats.org/officeDocument/2006/relationships/slide" Target="slide2.xml"/><Relationship Id="rId4" Type="http://schemas.openxmlformats.org/officeDocument/2006/relationships/image" Target="../media/image12.png"/><Relationship Id="rId9" Type="http://schemas.openxmlformats.org/officeDocument/2006/relationships/slide" Target="slide8.xml"/><Relationship Id="rId1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그래픽 60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52961" y="1146453"/>
            <a:ext cx="275415" cy="5665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23392" y="2420888"/>
            <a:ext cx="4771337" cy="161025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lnSpc>
                <a:spcPct val="100000"/>
              </a:lnSpc>
              <a:defRPr/>
            </a:pPr>
            <a:r>
              <a:rPr lang="en-US" altLang="ko-KR" sz="5000" b="1">
                <a:solidFill>
                  <a:schemeClr val="bg1"/>
                </a:solidFill>
              </a:rPr>
              <a:t>(</a:t>
            </a:r>
            <a:r>
              <a:rPr lang="ko-KR" altLang="en-US" sz="5000" b="1">
                <a:solidFill>
                  <a:schemeClr val="bg1"/>
                </a:solidFill>
              </a:rPr>
              <a:t>몇</a:t>
            </a:r>
            <a:r>
              <a:rPr lang="en-US" altLang="ko-KR" sz="5000" b="1">
                <a:solidFill>
                  <a:schemeClr val="bg1"/>
                </a:solidFill>
              </a:rPr>
              <a:t>)×(</a:t>
            </a:r>
            <a:r>
              <a:rPr lang="ko-KR" altLang="en-US" sz="5000" b="1">
                <a:solidFill>
                  <a:schemeClr val="bg1"/>
                </a:solidFill>
              </a:rPr>
              <a:t>몇십몇</a:t>
            </a:r>
            <a:r>
              <a:rPr lang="en-US" altLang="ko-KR" sz="5000" b="1">
                <a:solidFill>
                  <a:schemeClr val="bg1"/>
                </a:solidFill>
              </a:rPr>
              <a:t>)</a:t>
            </a:r>
            <a:r>
              <a:rPr lang="ko-KR" altLang="en-US" sz="5000" b="1">
                <a:solidFill>
                  <a:schemeClr val="bg1"/>
                </a:solidFill>
              </a:rPr>
              <a:t>을</a:t>
            </a:r>
          </a:p>
          <a:p>
            <a:pPr lvl="0">
              <a:lnSpc>
                <a:spcPct val="100000"/>
              </a:lnSpc>
              <a:defRPr/>
            </a:pPr>
            <a:r>
              <a:rPr lang="ko-KR" altLang="en-US" sz="5000" b="1">
                <a:solidFill>
                  <a:schemeClr val="bg1"/>
                </a:solidFill>
              </a:rPr>
              <a:t>구해 볼까요</a:t>
            </a:r>
            <a:r>
              <a:rPr lang="en-US" altLang="ko-KR" sz="5000" b="1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3600" b="1" spc="-300">
                <a:solidFill>
                  <a:srgbClr val="FFFF00"/>
                </a:solidFill>
              </a:rPr>
              <a:t>곱셈</a:t>
            </a:r>
          </a:p>
        </p:txBody>
      </p:sp>
      <p:grpSp>
        <p:nvGrpSpPr>
          <p:cNvPr id="13" name="그룹 12"/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/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0033605" y="391201"/>
              <a:ext cx="1521982" cy="38700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kumimoji="0" lang="en-US" altLang="ko-KR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20~21</a:t>
              </a:r>
              <a:r>
                <a:rPr kumimoji="0" lang="ko-KR" altLang="en-US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쪽</a:t>
              </a:r>
              <a:endParaRPr kumimoji="0" lang="ko-KR" altLang="en-US" sz="2000" b="1" i="0" u="none" strike="noStrike" kern="1200" cap="none" normalizeH="0" baseline="0">
                <a:latin typeface="맑은 고딕"/>
                <a:ea typeface="맑은 고딕"/>
                <a:cs typeface="+mn-cs"/>
              </a:endParaRPr>
            </a:p>
          </p:txBody>
        </p:sp>
      </p:grpSp>
      <p:grpSp>
        <p:nvGrpSpPr>
          <p:cNvPr id="42" name="그룹 4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7" name="직사각형 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486BBDA3-BA1D-60D5-4944-0D62A0FC6E09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23" name="사각형: 둥근 모서리 22">
              <a:hlinkClick r:id="rId7" action="ppaction://hlinksldjump"/>
              <a:extLst>
                <a:ext uri="{FF2B5EF4-FFF2-40B4-BE49-F238E27FC236}">
                  <a16:creationId xmlns:a16="http://schemas.microsoft.com/office/drawing/2014/main" id="{7562A372-11E3-1632-5AA9-CF768BC1C645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24" name="사각형: 둥근 모서리 23">
              <a:hlinkClick r:id="rId8" action="ppaction://hlinksldjump"/>
              <a:extLst>
                <a:ext uri="{FF2B5EF4-FFF2-40B4-BE49-F238E27FC236}">
                  <a16:creationId xmlns:a16="http://schemas.microsoft.com/office/drawing/2014/main" id="{FE9C68E0-0FB7-7E75-E35B-40A56FE335E8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9" action="ppaction://hlinksldjump"/>
              <a:extLst>
                <a:ext uri="{FF2B5EF4-FFF2-40B4-BE49-F238E27FC236}">
                  <a16:creationId xmlns:a16="http://schemas.microsoft.com/office/drawing/2014/main" id="{F2D93200-3074-63E7-1913-49C27120FBA0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6" name="사각형: 둥근 모서리 25">
              <a:hlinkClick r:id="rId10" action="ppaction://hlinksldjump"/>
              <a:extLst>
                <a:ext uri="{FF2B5EF4-FFF2-40B4-BE49-F238E27FC236}">
                  <a16:creationId xmlns:a16="http://schemas.microsoft.com/office/drawing/2014/main" id="{2D094EBF-1C58-3C97-56B6-B5F05D6AEE66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11" action="ppaction://hlinksldjump"/>
              <a:extLst>
                <a:ext uri="{FF2B5EF4-FFF2-40B4-BE49-F238E27FC236}">
                  <a16:creationId xmlns:a16="http://schemas.microsoft.com/office/drawing/2014/main" id="{D8CE1CF0-6392-5EDE-6732-18EBF3B3DEE6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8" name="사각형: 둥근 모서리 27">
              <a:hlinkClick r:id="rId12" action="ppaction://hlinksldjump"/>
              <a:extLst>
                <a:ext uri="{FF2B5EF4-FFF2-40B4-BE49-F238E27FC236}">
                  <a16:creationId xmlns:a16="http://schemas.microsoft.com/office/drawing/2014/main" id="{CE52868E-0F4B-D799-78B6-4F84F9655C4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9" name="사각형: 둥근 모서리 28">
              <a:hlinkClick r:id="rId13" action="ppaction://hlinksldjump"/>
              <a:extLst>
                <a:ext uri="{FF2B5EF4-FFF2-40B4-BE49-F238E27FC236}">
                  <a16:creationId xmlns:a16="http://schemas.microsoft.com/office/drawing/2014/main" id="{16C81504-D358-4FCA-BF03-D72AF87B33C7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14" action="ppaction://hlinksldjump"/>
              <a:extLst>
                <a:ext uri="{FF2B5EF4-FFF2-40B4-BE49-F238E27FC236}">
                  <a16:creationId xmlns:a16="http://schemas.microsoft.com/office/drawing/2014/main" id="{EF790B8C-15F1-F5A5-D2E1-5C81477CD15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30">
              <a:hlinkClick r:id="rId15" action="ppaction://hlinksldjump"/>
              <a:extLst>
                <a:ext uri="{FF2B5EF4-FFF2-40B4-BE49-F238E27FC236}">
                  <a16:creationId xmlns:a16="http://schemas.microsoft.com/office/drawing/2014/main" id="{EC8B9B6B-B255-0DDC-54DC-8136D4B7E541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373D7F3A-6B42-7398-E7A0-B971DFC960A8}"/>
              </a:ext>
            </a:extLst>
          </p:cNvPr>
          <p:cNvGrpSpPr/>
          <p:nvPr/>
        </p:nvGrpSpPr>
        <p:grpSpPr>
          <a:xfrm>
            <a:off x="600075" y="984468"/>
            <a:ext cx="841415" cy="841415"/>
            <a:chOff x="600075" y="984468"/>
            <a:chExt cx="841415" cy="841415"/>
          </a:xfrm>
        </p:grpSpPr>
        <p:sp>
          <p:nvSpPr>
            <p:cNvPr id="12" name="타원 11">
              <a:extLst>
                <a:ext uri="{FF2B5EF4-FFF2-40B4-BE49-F238E27FC236}">
                  <a16:creationId xmlns:a16="http://schemas.microsoft.com/office/drawing/2014/main" id="{478113F4-968B-DE3E-57F3-033E95AFCCC7}"/>
                </a:ext>
              </a:extLst>
            </p:cNvPr>
            <p:cNvSpPr/>
            <p:nvPr/>
          </p:nvSpPr>
          <p:spPr>
            <a:xfrm>
              <a:off x="600075" y="984468"/>
              <a:ext cx="841415" cy="84141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/>
            </a:p>
          </p:txBody>
        </p:sp>
        <p:pic>
          <p:nvPicPr>
            <p:cNvPr id="19" name="그래픽 37">
              <a:extLst>
                <a:ext uri="{FF2B5EF4-FFF2-40B4-BE49-F238E27FC236}">
                  <a16:creationId xmlns:a16="http://schemas.microsoft.com/office/drawing/2014/main" id="{3ABBBB2F-1CA0-FA8D-6BF0-FAA9F3608694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858123" y="1145212"/>
              <a:ext cx="275416" cy="565327"/>
            </a:xfrm>
            <a:prstGeom prst="rect">
              <a:avLst/>
            </a:prstGeom>
          </p:spPr>
        </p:pic>
      </p:grpSp>
      <p:grpSp>
        <p:nvGrpSpPr>
          <p:cNvPr id="20" name="Group 4">
            <a:extLst>
              <a:ext uri="{FF2B5EF4-FFF2-40B4-BE49-F238E27FC236}">
                <a16:creationId xmlns:a16="http://schemas.microsoft.com/office/drawing/2014/main" id="{6F793EEA-6AFC-52EA-2DFF-DDCB3E6A0F04}"/>
              </a:ext>
            </a:extLst>
          </p:cNvPr>
          <p:cNvGrpSpPr/>
          <p:nvPr/>
        </p:nvGrpSpPr>
        <p:grpSpPr>
          <a:xfrm>
            <a:off x="8400256" y="2130023"/>
            <a:ext cx="2849162" cy="430693"/>
            <a:chOff x="835635" y="1649705"/>
            <a:chExt cx="2849162" cy="430693"/>
          </a:xfrm>
        </p:grpSpPr>
        <p:grpSp>
          <p:nvGrpSpPr>
            <p:cNvPr id="21" name="그룹 20">
              <a:extLst>
                <a:ext uri="{FF2B5EF4-FFF2-40B4-BE49-F238E27FC236}">
                  <a16:creationId xmlns:a16="http://schemas.microsoft.com/office/drawing/2014/main" id="{B4CD98C6-5802-34DB-9E5C-337ECE3D609A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32" name="그림 23">
                <a:extLst>
                  <a:ext uri="{FF2B5EF4-FFF2-40B4-BE49-F238E27FC236}">
                    <a16:creationId xmlns:a16="http://schemas.microsoft.com/office/drawing/2014/main" id="{BB56A007-D617-6D52-1B15-231BC5E4F32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33" name="TextBox 5">
                <a:extLst>
                  <a:ext uri="{FF2B5EF4-FFF2-40B4-BE49-F238E27FC236}">
                    <a16:creationId xmlns:a16="http://schemas.microsoft.com/office/drawing/2014/main" id="{90678603-A400-1F5B-F76D-5C5B45191DE1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2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</a:t>
                </a:r>
                <a:r>
                  <a:rPr kumimoji="0" lang="en-US" altLang="ko-KR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~15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22" name="Picture 11">
              <a:extLst>
                <a:ext uri="{FF2B5EF4-FFF2-40B4-BE49-F238E27FC236}">
                  <a16:creationId xmlns:a16="http://schemas.microsoft.com/office/drawing/2014/main" id="{53DA3C4E-F48B-8935-32DF-07F94F62423E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536591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</a:t>
            </a: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부터 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9</a:t>
            </a: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까지의 수 중에서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   </a:t>
            </a: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안에 들어갈 수 있는 가장 큰 수를 구해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0535" y="983619"/>
            <a:ext cx="51651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6</a:t>
            </a:r>
          </a:p>
        </p:txBody>
      </p:sp>
      <p:pic>
        <p:nvPicPr>
          <p:cNvPr id="12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4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2" name="그룹 3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3" name="그룹 3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6" name="직사각형 3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37" name="직사각형 3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8" name="직사각형 3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4" name="그림 3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5" name="그림 3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104" name="TextBox 4"/>
          <p:cNvSpPr txBox="1"/>
          <p:nvPr/>
        </p:nvSpPr>
        <p:spPr>
          <a:xfrm>
            <a:off x="8726106" y="3645024"/>
            <a:ext cx="2698486" cy="670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(            )</a:t>
            </a:r>
            <a:endParaRPr kumimoji="0" lang="ko-KR" altLang="en-US" sz="3200" b="1" i="0" u="none" strike="noStrike" kern="1200" cap="none" spc="300" normalizeH="0" baseline="0">
              <a:solidFill>
                <a:srgbClr val="000000"/>
              </a:solidFill>
              <a:latin typeface="맑은 고딕"/>
            </a:endParaRPr>
          </a:p>
        </p:txBody>
      </p:sp>
      <p:sp>
        <p:nvSpPr>
          <p:cNvPr id="105" name="TextBox 6"/>
          <p:cNvSpPr txBox="1"/>
          <p:nvPr/>
        </p:nvSpPr>
        <p:spPr>
          <a:xfrm>
            <a:off x="9840416" y="3717032"/>
            <a:ext cx="864096" cy="572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4</a:t>
            </a:r>
          </a:p>
        </p:txBody>
      </p:sp>
      <p:pic>
        <p:nvPicPr>
          <p:cNvPr id="106" name="그림 105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805481" y="374234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09" name="사각형: 둥근 모서리 20"/>
          <p:cNvSpPr/>
          <p:nvPr/>
        </p:nvSpPr>
        <p:spPr>
          <a:xfrm>
            <a:off x="5879976" y="1175439"/>
            <a:ext cx="369177" cy="381353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0" name="사각형: 둥근 모서리 3"/>
          <p:cNvSpPr/>
          <p:nvPr/>
        </p:nvSpPr>
        <p:spPr>
          <a:xfrm>
            <a:off x="3719736" y="2636912"/>
            <a:ext cx="4824536" cy="864096"/>
          </a:xfrm>
          <a:prstGeom prst="roundRect">
            <a:avLst>
              <a:gd name="adj" fmla="val 12332"/>
            </a:avLst>
          </a:prstGeom>
          <a:solidFill>
            <a:srgbClr val="FFFFFF">
              <a:alpha val="100000"/>
            </a:srgbClr>
          </a:solidFill>
          <a:ln w="28575" cap="flat" cmpd="sng" algn="ctr">
            <a:solidFill>
              <a:srgbClr val="4978BC">
                <a:alpha val="100000"/>
              </a:srgbClr>
            </a:solidFill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1" name="가로 글상자 110"/>
          <p:cNvSpPr txBox="1"/>
          <p:nvPr/>
        </p:nvSpPr>
        <p:spPr>
          <a:xfrm>
            <a:off x="4475820" y="2780928"/>
            <a:ext cx="32403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b="1" i="0" u="none" strike="noStrike" kern="1200" cap="none" spc="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     </a:t>
            </a:r>
            <a:r>
              <a:rPr kumimoji="0" lang="en-US" altLang="ko-KR" sz="3200" b="1" i="0" u="none" strike="noStrike" kern="1200" cap="none" spc="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×43&lt;200</a:t>
            </a:r>
          </a:p>
        </p:txBody>
      </p:sp>
      <p:sp>
        <p:nvSpPr>
          <p:cNvPr id="112" name="사각형: 둥근 모서리 20"/>
          <p:cNvSpPr/>
          <p:nvPr/>
        </p:nvSpPr>
        <p:spPr>
          <a:xfrm>
            <a:off x="4862727" y="2903631"/>
            <a:ext cx="369177" cy="381353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BA063D8F-F976-D38E-455A-A666DA3496B1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25" name="사각형: 둥근 모서리 24">
              <a:hlinkClick r:id="rId6" action="ppaction://hlinksldjump"/>
              <a:extLst>
                <a:ext uri="{FF2B5EF4-FFF2-40B4-BE49-F238E27FC236}">
                  <a16:creationId xmlns:a16="http://schemas.microsoft.com/office/drawing/2014/main" id="{8F162925-D979-416F-B82E-050CE1464858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6" name="사각형: 둥근 모서리 25">
              <a:hlinkClick r:id="rId7" action="ppaction://hlinksldjump"/>
              <a:extLst>
                <a:ext uri="{FF2B5EF4-FFF2-40B4-BE49-F238E27FC236}">
                  <a16:creationId xmlns:a16="http://schemas.microsoft.com/office/drawing/2014/main" id="{FA4B3A07-75C8-5093-B770-9F5A15C757A5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8" action="ppaction://hlinksldjump"/>
              <a:extLst>
                <a:ext uri="{FF2B5EF4-FFF2-40B4-BE49-F238E27FC236}">
                  <a16:creationId xmlns:a16="http://schemas.microsoft.com/office/drawing/2014/main" id="{30E45984-B244-6F4A-C0A0-BF90BA0942A3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8" name="사각형: 둥근 모서리 27">
              <a:hlinkClick r:id="rId9" action="ppaction://hlinksldjump"/>
              <a:extLst>
                <a:ext uri="{FF2B5EF4-FFF2-40B4-BE49-F238E27FC236}">
                  <a16:creationId xmlns:a16="http://schemas.microsoft.com/office/drawing/2014/main" id="{E842742A-56B8-AF3D-6CB5-A569C698E5BA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10" action="ppaction://hlinksldjump"/>
              <a:extLst>
                <a:ext uri="{FF2B5EF4-FFF2-40B4-BE49-F238E27FC236}">
                  <a16:creationId xmlns:a16="http://schemas.microsoft.com/office/drawing/2014/main" id="{9B23EE5A-241D-ED5B-3396-D587880F9125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0" name="사각형: 둥근 모서리 29">
              <a:hlinkClick r:id="rId11" action="ppaction://hlinksldjump"/>
              <a:extLst>
                <a:ext uri="{FF2B5EF4-FFF2-40B4-BE49-F238E27FC236}">
                  <a16:creationId xmlns:a16="http://schemas.microsoft.com/office/drawing/2014/main" id="{4C6EB111-0854-5723-1EC1-6BE28F3C2737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30">
              <a:hlinkClick r:id="rId12" action="ppaction://hlinksldjump"/>
              <a:extLst>
                <a:ext uri="{FF2B5EF4-FFF2-40B4-BE49-F238E27FC236}">
                  <a16:creationId xmlns:a16="http://schemas.microsoft.com/office/drawing/2014/main" id="{EF5A9D55-60DB-E703-B093-36BB376F18C8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6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39" name="사각형: 둥근 모서리 38">
              <a:hlinkClick r:id="rId13" action="ppaction://hlinksldjump"/>
              <a:extLst>
                <a:ext uri="{FF2B5EF4-FFF2-40B4-BE49-F238E27FC236}">
                  <a16:creationId xmlns:a16="http://schemas.microsoft.com/office/drawing/2014/main" id="{40E678B9-A8FE-0488-4D16-7FF39C8B8541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4" name="사각형: 둥근 모서리 3">
            <a:hlinkClick r:id="rId14" action="ppaction://hlinksldjump"/>
            <a:extLst>
              <a:ext uri="{FF2B5EF4-FFF2-40B4-BE49-F238E27FC236}">
                <a16:creationId xmlns:a16="http://schemas.microsoft.com/office/drawing/2014/main" id="{D0A99AB2-232E-95DF-ED68-BA011ADB20DE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EB6DEFB2-8216-A652-2864-1F772C827101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046785" y="747035"/>
            <a:ext cx="652750" cy="296285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AC4E7257-C601-086A-2857-7F3B32E397F5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8" name="그룹 30">
              <a:extLst>
                <a:ext uri="{FF2B5EF4-FFF2-40B4-BE49-F238E27FC236}">
                  <a16:creationId xmlns:a16="http://schemas.microsoft.com/office/drawing/2014/main" id="{D9E8B1E3-8D40-A779-A875-0A79D03AF15C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0" name="그룹 26">
                <a:extLst>
                  <a:ext uri="{FF2B5EF4-FFF2-40B4-BE49-F238E27FC236}">
                    <a16:creationId xmlns:a16="http://schemas.microsoft.com/office/drawing/2014/main" id="{721EF1C7-ED08-0356-5239-5F55C3515900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2" name="그래픽 60">
                  <a:extLst>
                    <a:ext uri="{FF2B5EF4-FFF2-40B4-BE49-F238E27FC236}">
                      <a16:creationId xmlns:a16="http://schemas.microsoft.com/office/drawing/2014/main" id="{454455B2-C7A4-FAE0-5269-141B70FBA00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4" name="그림 28">
                  <a:extLst>
                    <a:ext uri="{FF2B5EF4-FFF2-40B4-BE49-F238E27FC236}">
                      <a16:creationId xmlns:a16="http://schemas.microsoft.com/office/drawing/2014/main" id="{9299F940-AB89-EEB8-FB1A-5B59EEE0400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1" name="TextBox 3">
                <a:extLst>
                  <a:ext uri="{FF2B5EF4-FFF2-40B4-BE49-F238E27FC236}">
                    <a16:creationId xmlns:a16="http://schemas.microsoft.com/office/drawing/2014/main" id="{265C6F1A-DCBC-15FC-8FA4-162E4B956E55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9" name="그룹 8">
              <a:extLst>
                <a:ext uri="{FF2B5EF4-FFF2-40B4-BE49-F238E27FC236}">
                  <a16:creationId xmlns:a16="http://schemas.microsoft.com/office/drawing/2014/main" id="{F69409F6-E1BB-EF97-9C8B-1975A11446FD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0" name="그래픽 57">
                <a:extLst>
                  <a:ext uri="{FF2B5EF4-FFF2-40B4-BE49-F238E27FC236}">
                    <a16:creationId xmlns:a16="http://schemas.microsoft.com/office/drawing/2014/main" id="{809F5367-99C2-A24C-2414-C0DADF4926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AC3F948-3B50-8EF9-1B19-F726E70340F2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그림 159">
            <a:extLst>
              <a:ext uri="{FF2B5EF4-FFF2-40B4-BE49-F238E27FC236}">
                <a16:creationId xmlns:a16="http://schemas.microsoft.com/office/drawing/2014/main" id="{C46B63EB-6DDD-B351-41D5-83C32AACC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857" y="3924235"/>
            <a:ext cx="7902439" cy="20343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92420" y="1678574"/>
            <a:ext cx="10342999" cy="125519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주어진 곱셈을 해결하여 암호를 구하려고 합니다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계산 결과에 알맞은 글자를 찾아 암호를 구해 보세요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13" name="그룹 1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14" name="그룹 1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17" name="직사각형 1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spc="-3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spc="-300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spc="-3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15" name="그림 14"/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6" name="그림 1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84" name="그룹 183">
            <a:extLst>
              <a:ext uri="{FF2B5EF4-FFF2-40B4-BE49-F238E27FC236}">
                <a16:creationId xmlns:a16="http://schemas.microsoft.com/office/drawing/2014/main" id="{CFFB2994-4B39-432D-EDAA-BA4EF48EF2E0}"/>
              </a:ext>
            </a:extLst>
          </p:cNvPr>
          <p:cNvGrpSpPr/>
          <p:nvPr/>
        </p:nvGrpSpPr>
        <p:grpSpPr>
          <a:xfrm>
            <a:off x="995109" y="2413335"/>
            <a:ext cx="10974692" cy="1444293"/>
            <a:chOff x="995109" y="2413335"/>
            <a:chExt cx="10974692" cy="1444293"/>
          </a:xfrm>
        </p:grpSpPr>
        <p:grpSp>
          <p:nvGrpSpPr>
            <p:cNvPr id="183" name="그룹 182">
              <a:extLst>
                <a:ext uri="{FF2B5EF4-FFF2-40B4-BE49-F238E27FC236}">
                  <a16:creationId xmlns:a16="http://schemas.microsoft.com/office/drawing/2014/main" id="{EE1E9B01-117A-0A5D-33BE-0B3B7854CCB4}"/>
                </a:ext>
              </a:extLst>
            </p:cNvPr>
            <p:cNvGrpSpPr/>
            <p:nvPr/>
          </p:nvGrpSpPr>
          <p:grpSpPr>
            <a:xfrm>
              <a:off x="995109" y="2791709"/>
              <a:ext cx="10974692" cy="1065919"/>
              <a:chOff x="995109" y="2791709"/>
              <a:chExt cx="10974692" cy="1065919"/>
            </a:xfrm>
          </p:grpSpPr>
          <p:grpSp>
            <p:nvGrpSpPr>
              <p:cNvPr id="182" name="그룹 181">
                <a:extLst>
                  <a:ext uri="{FF2B5EF4-FFF2-40B4-BE49-F238E27FC236}">
                    <a16:creationId xmlns:a16="http://schemas.microsoft.com/office/drawing/2014/main" id="{1154E28A-5120-67FD-7A81-AE8A424975A0}"/>
                  </a:ext>
                </a:extLst>
              </p:cNvPr>
              <p:cNvGrpSpPr/>
              <p:nvPr/>
            </p:nvGrpSpPr>
            <p:grpSpPr>
              <a:xfrm>
                <a:off x="995109" y="2791709"/>
                <a:ext cx="10974692" cy="1065919"/>
                <a:chOff x="995109" y="2791709"/>
                <a:chExt cx="10974692" cy="1065919"/>
              </a:xfrm>
            </p:grpSpPr>
            <p:pic>
              <p:nvPicPr>
                <p:cNvPr id="126" name="그림 125">
                  <a:extLst>
                    <a:ext uri="{FF2B5EF4-FFF2-40B4-BE49-F238E27FC236}">
                      <a16:creationId xmlns:a16="http://schemas.microsoft.com/office/drawing/2014/main" id="{135857F4-88EA-AE6F-175C-EEE67BE2BF7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995109" y="2791709"/>
                  <a:ext cx="10974692" cy="1065919"/>
                </a:xfrm>
                <a:prstGeom prst="rect">
                  <a:avLst/>
                </a:prstGeom>
              </p:spPr>
            </p:pic>
            <p:grpSp>
              <p:nvGrpSpPr>
                <p:cNvPr id="181" name="그룹 180">
                  <a:extLst>
                    <a:ext uri="{FF2B5EF4-FFF2-40B4-BE49-F238E27FC236}">
                      <a16:creationId xmlns:a16="http://schemas.microsoft.com/office/drawing/2014/main" id="{E3D15FC7-BF86-2EBE-109C-5F9759293FD1}"/>
                    </a:ext>
                  </a:extLst>
                </p:cNvPr>
                <p:cNvGrpSpPr/>
                <p:nvPr/>
              </p:nvGrpSpPr>
              <p:grpSpPr>
                <a:xfrm>
                  <a:off x="1331055" y="2890109"/>
                  <a:ext cx="10265482" cy="461665"/>
                  <a:chOff x="1331055" y="2890109"/>
                  <a:chExt cx="10265482" cy="461665"/>
                </a:xfrm>
              </p:grpSpPr>
              <p:sp>
                <p:nvSpPr>
                  <p:cNvPr id="75" name="가로 글상자 124">
                    <a:extLst>
                      <a:ext uri="{FF2B5EF4-FFF2-40B4-BE49-F238E27FC236}">
                        <a16:creationId xmlns:a16="http://schemas.microsoft.com/office/drawing/2014/main" id="{C47C26B1-7000-2246-CC61-3CF96E1102F0}"/>
                      </a:ext>
                    </a:extLst>
                  </p:cNvPr>
                  <p:cNvSpPr txBox="1"/>
                  <p:nvPr/>
                </p:nvSpPr>
                <p:spPr>
                  <a:xfrm>
                    <a:off x="2405028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친</a:t>
                    </a:r>
                  </a:p>
                </p:txBody>
              </p:sp>
              <p:sp>
                <p:nvSpPr>
                  <p:cNvPr id="76" name="가로 글상자 124">
                    <a:extLst>
                      <a:ext uri="{FF2B5EF4-FFF2-40B4-BE49-F238E27FC236}">
                        <a16:creationId xmlns:a16="http://schemas.microsoft.com/office/drawing/2014/main" id="{4F7BE18A-59A5-4F43-EFF0-EC7AEECFC5D3}"/>
                      </a:ext>
                    </a:extLst>
                  </p:cNvPr>
                  <p:cNvSpPr txBox="1"/>
                  <p:nvPr/>
                </p:nvSpPr>
                <p:spPr>
                  <a:xfrm>
                    <a:off x="3479001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 err="1"/>
                      <a:t>숙</a:t>
                    </a:r>
                    <a:endParaRPr lang="ko-KR" altLang="en-US" sz="2400" b="1" spc="-300" dirty="0"/>
                  </a:p>
                </p:txBody>
              </p:sp>
              <p:sp>
                <p:nvSpPr>
                  <p:cNvPr id="77" name="가로 글상자 124">
                    <a:extLst>
                      <a:ext uri="{FF2B5EF4-FFF2-40B4-BE49-F238E27FC236}">
                        <a16:creationId xmlns:a16="http://schemas.microsoft.com/office/drawing/2014/main" id="{7E571671-9FC7-1703-2DCD-88F3A553D699}"/>
                      </a:ext>
                    </a:extLst>
                  </p:cNvPr>
                  <p:cNvSpPr txBox="1"/>
                  <p:nvPr/>
                </p:nvSpPr>
                <p:spPr>
                  <a:xfrm>
                    <a:off x="4552974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은</a:t>
                    </a:r>
                  </a:p>
                </p:txBody>
              </p:sp>
              <p:sp>
                <p:nvSpPr>
                  <p:cNvPr id="78" name="가로 글상자 124">
                    <a:extLst>
                      <a:ext uri="{FF2B5EF4-FFF2-40B4-BE49-F238E27FC236}">
                        <a16:creationId xmlns:a16="http://schemas.microsoft.com/office/drawing/2014/main" id="{29249B23-2C14-4202-49BB-B8292F5869E9}"/>
                      </a:ext>
                    </a:extLst>
                  </p:cNvPr>
                  <p:cNvSpPr txBox="1"/>
                  <p:nvPr/>
                </p:nvSpPr>
                <p:spPr>
                  <a:xfrm>
                    <a:off x="5626947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광</a:t>
                    </a:r>
                  </a:p>
                </p:txBody>
              </p:sp>
              <p:sp>
                <p:nvSpPr>
                  <p:cNvPr id="79" name="가로 글상자 124">
                    <a:extLst>
                      <a:ext uri="{FF2B5EF4-FFF2-40B4-BE49-F238E27FC236}">
                        <a16:creationId xmlns:a16="http://schemas.microsoft.com/office/drawing/2014/main" id="{0F4F8607-BC20-D0ED-43AF-39A79964C7D0}"/>
                      </a:ext>
                    </a:extLst>
                  </p:cNvPr>
                  <p:cNvSpPr txBox="1"/>
                  <p:nvPr/>
                </p:nvSpPr>
                <p:spPr>
                  <a:xfrm>
                    <a:off x="6700920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내</a:t>
                    </a:r>
                  </a:p>
                </p:txBody>
              </p:sp>
              <p:sp>
                <p:nvSpPr>
                  <p:cNvPr id="80" name="가로 글상자 124">
                    <a:extLst>
                      <a:ext uri="{FF2B5EF4-FFF2-40B4-BE49-F238E27FC236}">
                        <a16:creationId xmlns:a16="http://schemas.microsoft.com/office/drawing/2014/main" id="{5A6C0A79-1872-585E-3000-F7960834C3F6}"/>
                      </a:ext>
                    </a:extLst>
                  </p:cNvPr>
                  <p:cNvSpPr txBox="1"/>
                  <p:nvPr/>
                </p:nvSpPr>
                <p:spPr>
                  <a:xfrm>
                    <a:off x="7774893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수</a:t>
                    </a:r>
                  </a:p>
                </p:txBody>
              </p:sp>
              <p:sp>
                <p:nvSpPr>
                  <p:cNvPr id="81" name="가로 글상자 124">
                    <a:extLst>
                      <a:ext uri="{FF2B5EF4-FFF2-40B4-BE49-F238E27FC236}">
                        <a16:creationId xmlns:a16="http://schemas.microsoft.com/office/drawing/2014/main" id="{2A65DD1A-7EBB-F747-CF9E-16490F15AC5C}"/>
                      </a:ext>
                    </a:extLst>
                  </p:cNvPr>
                  <p:cNvSpPr txBox="1"/>
                  <p:nvPr/>
                </p:nvSpPr>
                <p:spPr>
                  <a:xfrm>
                    <a:off x="8848866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실</a:t>
                    </a:r>
                  </a:p>
                </p:txBody>
              </p:sp>
              <p:sp>
                <p:nvSpPr>
                  <p:cNvPr id="82" name="가로 글상자 124">
                    <a:extLst>
                      <a:ext uri="{FF2B5EF4-FFF2-40B4-BE49-F238E27FC236}">
                        <a16:creationId xmlns:a16="http://schemas.microsoft.com/office/drawing/2014/main" id="{D5CCBE56-1983-C74B-502C-977FCD3F4848}"/>
                      </a:ext>
                    </a:extLst>
                  </p:cNvPr>
                  <p:cNvSpPr txBox="1"/>
                  <p:nvPr/>
                </p:nvSpPr>
                <p:spPr>
                  <a:xfrm>
                    <a:off x="9922839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사</a:t>
                    </a:r>
                  </a:p>
                </p:txBody>
              </p:sp>
              <p:sp>
                <p:nvSpPr>
                  <p:cNvPr id="83" name="가로 글상자 124">
                    <a:extLst>
                      <a:ext uri="{FF2B5EF4-FFF2-40B4-BE49-F238E27FC236}">
                        <a16:creationId xmlns:a16="http://schemas.microsoft.com/office/drawing/2014/main" id="{12F68FB2-30CD-7C3E-055A-45A4DDD947D5}"/>
                      </a:ext>
                    </a:extLst>
                  </p:cNvPr>
                  <p:cNvSpPr txBox="1"/>
                  <p:nvPr/>
                </p:nvSpPr>
                <p:spPr>
                  <a:xfrm>
                    <a:off x="10996809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구</a:t>
                    </a:r>
                  </a:p>
                </p:txBody>
              </p:sp>
              <p:sp>
                <p:nvSpPr>
                  <p:cNvPr id="74" name="가로 글상자 124">
                    <a:extLst>
                      <a:ext uri="{FF2B5EF4-FFF2-40B4-BE49-F238E27FC236}">
                        <a16:creationId xmlns:a16="http://schemas.microsoft.com/office/drawing/2014/main" id="{60126258-2B3B-7F7E-ADBF-56A7CEE9A37B}"/>
                      </a:ext>
                    </a:extLst>
                  </p:cNvPr>
                  <p:cNvSpPr txBox="1"/>
                  <p:nvPr/>
                </p:nvSpPr>
                <p:spPr>
                  <a:xfrm>
                    <a:off x="1331055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학</a:t>
                    </a:r>
                  </a:p>
                </p:txBody>
              </p:sp>
            </p:grpSp>
          </p:grpSp>
          <p:grpSp>
            <p:nvGrpSpPr>
              <p:cNvPr id="179" name="그룹 178">
                <a:extLst>
                  <a:ext uri="{FF2B5EF4-FFF2-40B4-BE49-F238E27FC236}">
                    <a16:creationId xmlns:a16="http://schemas.microsoft.com/office/drawing/2014/main" id="{798FA91C-E8CD-E47A-1219-F1BEF594C237}"/>
                  </a:ext>
                </a:extLst>
              </p:cNvPr>
              <p:cNvGrpSpPr/>
              <p:nvPr/>
            </p:nvGrpSpPr>
            <p:grpSpPr>
              <a:xfrm>
                <a:off x="1173685" y="3329114"/>
                <a:ext cx="10549984" cy="426662"/>
                <a:chOff x="1173685" y="3329114"/>
                <a:chExt cx="10549984" cy="426662"/>
              </a:xfrm>
            </p:grpSpPr>
            <p:sp>
              <p:nvSpPr>
                <p:cNvPr id="165" name="직사각형 164">
                  <a:extLst>
                    <a:ext uri="{FF2B5EF4-FFF2-40B4-BE49-F238E27FC236}">
                      <a16:creationId xmlns:a16="http://schemas.microsoft.com/office/drawing/2014/main" id="{3B73C4EF-91E3-87EF-677B-96E328146290}"/>
                    </a:ext>
                  </a:extLst>
                </p:cNvPr>
                <p:cNvSpPr/>
                <p:nvPr/>
              </p:nvSpPr>
              <p:spPr>
                <a:xfrm>
                  <a:off x="1173685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66" name="직사각형 165">
                  <a:extLst>
                    <a:ext uri="{FF2B5EF4-FFF2-40B4-BE49-F238E27FC236}">
                      <a16:creationId xmlns:a16="http://schemas.microsoft.com/office/drawing/2014/main" id="{C49B4265-8EDA-0F99-B930-F2BD6D1CF312}"/>
                    </a:ext>
                  </a:extLst>
                </p:cNvPr>
                <p:cNvSpPr/>
                <p:nvPr/>
              </p:nvSpPr>
              <p:spPr>
                <a:xfrm>
                  <a:off x="2266107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68" name="직사각형 167">
                  <a:extLst>
                    <a:ext uri="{FF2B5EF4-FFF2-40B4-BE49-F238E27FC236}">
                      <a16:creationId xmlns:a16="http://schemas.microsoft.com/office/drawing/2014/main" id="{68903E5B-FDB3-07CE-FFA8-688FF6410F09}"/>
                    </a:ext>
                  </a:extLst>
                </p:cNvPr>
                <p:cNvSpPr/>
                <p:nvPr/>
              </p:nvSpPr>
              <p:spPr>
                <a:xfrm>
                  <a:off x="3343800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69" name="직사각형 168">
                  <a:extLst>
                    <a:ext uri="{FF2B5EF4-FFF2-40B4-BE49-F238E27FC236}">
                      <a16:creationId xmlns:a16="http://schemas.microsoft.com/office/drawing/2014/main" id="{DD11CF80-8C99-263F-F19A-5C0EDB77AF2B}"/>
                    </a:ext>
                  </a:extLst>
                </p:cNvPr>
                <p:cNvSpPr/>
                <p:nvPr/>
              </p:nvSpPr>
              <p:spPr>
                <a:xfrm>
                  <a:off x="5489752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0" name="직사각형 169">
                  <a:extLst>
                    <a:ext uri="{FF2B5EF4-FFF2-40B4-BE49-F238E27FC236}">
                      <a16:creationId xmlns:a16="http://schemas.microsoft.com/office/drawing/2014/main" id="{82ADD79D-7820-38BF-BFCE-393AA6C1718B}"/>
                    </a:ext>
                  </a:extLst>
                </p:cNvPr>
                <p:cNvSpPr/>
                <p:nvPr/>
              </p:nvSpPr>
              <p:spPr>
                <a:xfrm>
                  <a:off x="6564371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1" name="직사각형 170">
                  <a:extLst>
                    <a:ext uri="{FF2B5EF4-FFF2-40B4-BE49-F238E27FC236}">
                      <a16:creationId xmlns:a16="http://schemas.microsoft.com/office/drawing/2014/main" id="{B745C473-716B-696C-7293-BE8EB2A9D359}"/>
                    </a:ext>
                  </a:extLst>
                </p:cNvPr>
                <p:cNvSpPr/>
                <p:nvPr/>
              </p:nvSpPr>
              <p:spPr>
                <a:xfrm>
                  <a:off x="7616555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2" name="직사각형 171">
                  <a:extLst>
                    <a:ext uri="{FF2B5EF4-FFF2-40B4-BE49-F238E27FC236}">
                      <a16:creationId xmlns:a16="http://schemas.microsoft.com/office/drawing/2014/main" id="{8B0D79C6-89BB-E91C-501C-D6FA7831C56C}"/>
                    </a:ext>
                  </a:extLst>
                </p:cNvPr>
                <p:cNvSpPr/>
                <p:nvPr/>
              </p:nvSpPr>
              <p:spPr>
                <a:xfrm>
                  <a:off x="8691174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3" name="직사각형 172">
                  <a:extLst>
                    <a:ext uri="{FF2B5EF4-FFF2-40B4-BE49-F238E27FC236}">
                      <a16:creationId xmlns:a16="http://schemas.microsoft.com/office/drawing/2014/main" id="{B2610275-F184-1A7E-1C54-8FD23E9D00FC}"/>
                    </a:ext>
                  </a:extLst>
                </p:cNvPr>
                <p:cNvSpPr/>
                <p:nvPr/>
              </p:nvSpPr>
              <p:spPr>
                <a:xfrm>
                  <a:off x="9765793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4" name="직사각형 173">
                  <a:extLst>
                    <a:ext uri="{FF2B5EF4-FFF2-40B4-BE49-F238E27FC236}">
                      <a16:creationId xmlns:a16="http://schemas.microsoft.com/office/drawing/2014/main" id="{C46E92BD-2448-37D4-675A-0888ADEBED98}"/>
                    </a:ext>
                  </a:extLst>
                </p:cNvPr>
                <p:cNvSpPr/>
                <p:nvPr/>
              </p:nvSpPr>
              <p:spPr>
                <a:xfrm>
                  <a:off x="10840412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6" name="직사각형 175">
                  <a:extLst>
                    <a:ext uri="{FF2B5EF4-FFF2-40B4-BE49-F238E27FC236}">
                      <a16:creationId xmlns:a16="http://schemas.microsoft.com/office/drawing/2014/main" id="{52734507-0E4E-FE64-6BF6-33004FD34215}"/>
                    </a:ext>
                  </a:extLst>
                </p:cNvPr>
                <p:cNvSpPr/>
                <p:nvPr/>
              </p:nvSpPr>
              <p:spPr>
                <a:xfrm>
                  <a:off x="4449118" y="3329114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sp>
          <p:nvSpPr>
            <p:cNvPr id="84" name="가로 글상자 124">
              <a:extLst>
                <a:ext uri="{FF2B5EF4-FFF2-40B4-BE49-F238E27FC236}">
                  <a16:creationId xmlns:a16="http://schemas.microsoft.com/office/drawing/2014/main" id="{4366FADD-5BA1-EA7A-144D-4CC5EA65650C}"/>
                </a:ext>
              </a:extLst>
            </p:cNvPr>
            <p:cNvSpPr txBox="1"/>
            <p:nvPr/>
          </p:nvSpPr>
          <p:spPr>
            <a:xfrm>
              <a:off x="1164094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245</a:t>
              </a:r>
              <a:endParaRPr lang="ko-KR" altLang="en-US" sz="2400" b="1" spc="-300" dirty="0"/>
            </a:p>
          </p:txBody>
        </p:sp>
        <p:sp>
          <p:nvSpPr>
            <p:cNvPr id="85" name="가로 글상자 124">
              <a:extLst>
                <a:ext uri="{FF2B5EF4-FFF2-40B4-BE49-F238E27FC236}">
                  <a16:creationId xmlns:a16="http://schemas.microsoft.com/office/drawing/2014/main" id="{D4902804-B212-9FB5-0C44-EB549D6A0211}"/>
                </a:ext>
              </a:extLst>
            </p:cNvPr>
            <p:cNvSpPr txBox="1"/>
            <p:nvPr/>
          </p:nvSpPr>
          <p:spPr>
            <a:xfrm>
              <a:off x="2237560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392</a:t>
              </a:r>
              <a:endParaRPr lang="ko-KR" altLang="en-US" sz="2400" b="1" spc="-300" dirty="0"/>
            </a:p>
          </p:txBody>
        </p:sp>
        <p:sp>
          <p:nvSpPr>
            <p:cNvPr id="86" name="가로 글상자 124">
              <a:extLst>
                <a:ext uri="{FF2B5EF4-FFF2-40B4-BE49-F238E27FC236}">
                  <a16:creationId xmlns:a16="http://schemas.microsoft.com/office/drawing/2014/main" id="{7EF8F0D5-ACC3-65A6-C8F6-271122F405BA}"/>
                </a:ext>
              </a:extLst>
            </p:cNvPr>
            <p:cNvSpPr txBox="1"/>
            <p:nvPr/>
          </p:nvSpPr>
          <p:spPr>
            <a:xfrm>
              <a:off x="3311026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436</a:t>
              </a:r>
              <a:endParaRPr lang="ko-KR" altLang="en-US" sz="2400" b="1" spc="-300" dirty="0"/>
            </a:p>
          </p:txBody>
        </p:sp>
        <p:sp>
          <p:nvSpPr>
            <p:cNvPr id="87" name="가로 글상자 124">
              <a:extLst>
                <a:ext uri="{FF2B5EF4-FFF2-40B4-BE49-F238E27FC236}">
                  <a16:creationId xmlns:a16="http://schemas.microsoft.com/office/drawing/2014/main" id="{EEBDD083-2C38-01A6-A8D5-411A78781BB3}"/>
                </a:ext>
              </a:extLst>
            </p:cNvPr>
            <p:cNvSpPr txBox="1"/>
            <p:nvPr/>
          </p:nvSpPr>
          <p:spPr>
            <a:xfrm>
              <a:off x="4384492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243</a:t>
              </a:r>
              <a:endParaRPr lang="ko-KR" altLang="en-US" sz="2400" b="1" spc="-300" dirty="0"/>
            </a:p>
          </p:txBody>
        </p:sp>
        <p:sp>
          <p:nvSpPr>
            <p:cNvPr id="88" name="가로 글상자 124">
              <a:extLst>
                <a:ext uri="{FF2B5EF4-FFF2-40B4-BE49-F238E27FC236}">
                  <a16:creationId xmlns:a16="http://schemas.microsoft.com/office/drawing/2014/main" id="{838DF2CC-E645-5377-8F0F-85DA37708372}"/>
                </a:ext>
              </a:extLst>
            </p:cNvPr>
            <p:cNvSpPr txBox="1"/>
            <p:nvPr/>
          </p:nvSpPr>
          <p:spPr>
            <a:xfrm>
              <a:off x="5457958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754</a:t>
              </a:r>
              <a:endParaRPr lang="ko-KR" altLang="en-US" sz="2400" b="1" spc="-300" dirty="0"/>
            </a:p>
          </p:txBody>
        </p:sp>
        <p:sp>
          <p:nvSpPr>
            <p:cNvPr id="89" name="가로 글상자 124">
              <a:extLst>
                <a:ext uri="{FF2B5EF4-FFF2-40B4-BE49-F238E27FC236}">
                  <a16:creationId xmlns:a16="http://schemas.microsoft.com/office/drawing/2014/main" id="{AA6AD4FF-6CEA-454F-E2D4-8AC2D81C902F}"/>
                </a:ext>
              </a:extLst>
            </p:cNvPr>
            <p:cNvSpPr txBox="1"/>
            <p:nvPr/>
          </p:nvSpPr>
          <p:spPr>
            <a:xfrm>
              <a:off x="6531424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272</a:t>
              </a:r>
              <a:endParaRPr lang="ko-KR" altLang="en-US" sz="2400" b="1" spc="-300" dirty="0"/>
            </a:p>
          </p:txBody>
        </p:sp>
        <p:sp>
          <p:nvSpPr>
            <p:cNvPr id="90" name="가로 글상자 124">
              <a:extLst>
                <a:ext uri="{FF2B5EF4-FFF2-40B4-BE49-F238E27FC236}">
                  <a16:creationId xmlns:a16="http://schemas.microsoft.com/office/drawing/2014/main" id="{01B56A64-C531-04C8-92E2-A2728295EFD8}"/>
                </a:ext>
              </a:extLst>
            </p:cNvPr>
            <p:cNvSpPr txBox="1"/>
            <p:nvPr/>
          </p:nvSpPr>
          <p:spPr>
            <a:xfrm>
              <a:off x="7604890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70</a:t>
              </a:r>
              <a:endParaRPr lang="ko-KR" altLang="en-US" sz="2400" b="1" spc="-300" dirty="0"/>
            </a:p>
          </p:txBody>
        </p:sp>
        <p:sp>
          <p:nvSpPr>
            <p:cNvPr id="91" name="가로 글상자 124">
              <a:extLst>
                <a:ext uri="{FF2B5EF4-FFF2-40B4-BE49-F238E27FC236}">
                  <a16:creationId xmlns:a16="http://schemas.microsoft.com/office/drawing/2014/main" id="{5A7DCF25-E218-5A40-22F3-D8676ABEA309}"/>
                </a:ext>
              </a:extLst>
            </p:cNvPr>
            <p:cNvSpPr txBox="1"/>
            <p:nvPr/>
          </p:nvSpPr>
          <p:spPr>
            <a:xfrm>
              <a:off x="8678356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624</a:t>
              </a:r>
              <a:endParaRPr lang="ko-KR" altLang="en-US" sz="2400" b="1" spc="-300" dirty="0"/>
            </a:p>
          </p:txBody>
        </p:sp>
        <p:sp>
          <p:nvSpPr>
            <p:cNvPr id="92" name="가로 글상자 124">
              <a:extLst>
                <a:ext uri="{FF2B5EF4-FFF2-40B4-BE49-F238E27FC236}">
                  <a16:creationId xmlns:a16="http://schemas.microsoft.com/office/drawing/2014/main" id="{D9240D8C-0E33-BC55-E386-F7504904D7F3}"/>
                </a:ext>
              </a:extLst>
            </p:cNvPr>
            <p:cNvSpPr txBox="1"/>
            <p:nvPr/>
          </p:nvSpPr>
          <p:spPr>
            <a:xfrm>
              <a:off x="9751822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534</a:t>
              </a:r>
              <a:endParaRPr lang="ko-KR" altLang="en-US" sz="2400" b="1" spc="-300" dirty="0"/>
            </a:p>
          </p:txBody>
        </p:sp>
        <p:sp>
          <p:nvSpPr>
            <p:cNvPr id="93" name="가로 글상자 124">
              <a:extLst>
                <a:ext uri="{FF2B5EF4-FFF2-40B4-BE49-F238E27FC236}">
                  <a16:creationId xmlns:a16="http://schemas.microsoft.com/office/drawing/2014/main" id="{2A607658-0FBE-86E7-EDF5-CD07F9685FF4}"/>
                </a:ext>
              </a:extLst>
            </p:cNvPr>
            <p:cNvSpPr txBox="1"/>
            <p:nvPr/>
          </p:nvSpPr>
          <p:spPr>
            <a:xfrm>
              <a:off x="10825289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162</a:t>
              </a:r>
              <a:endParaRPr lang="ko-KR" altLang="en-US" sz="2400" b="1" spc="-300" dirty="0"/>
            </a:p>
          </p:txBody>
        </p:sp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08134702-EE8F-E34A-44B0-DD04F144CF4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7698280" y="2413335"/>
              <a:ext cx="893410" cy="296285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71FE838E-C4F1-A5BF-30BB-99D62D5B0DF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pic>
        <p:nvPicPr>
          <p:cNvPr id="159" name="그림 158">
            <a:hlinkClick r:id="rId9" action="ppaction://hlinksldjump"/>
            <a:extLst>
              <a:ext uri="{FF2B5EF4-FFF2-40B4-BE49-F238E27FC236}">
                <a16:creationId xmlns:a16="http://schemas.microsoft.com/office/drawing/2014/main" id="{CA2D9C3E-3252-1377-957B-19B9B29BA771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/>
          <a:stretch>
            <a:fillRect/>
          </a:stretch>
        </p:blipFill>
        <p:spPr>
          <a:xfrm>
            <a:off x="10560496" y="5397641"/>
            <a:ext cx="1267596" cy="4796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28" name="가로 글상자 124">
            <a:extLst>
              <a:ext uri="{FF2B5EF4-FFF2-40B4-BE49-F238E27FC236}">
                <a16:creationId xmlns:a16="http://schemas.microsoft.com/office/drawing/2014/main" id="{FF29018A-FE69-40E6-B65C-6B794FD1F83D}"/>
              </a:ext>
            </a:extLst>
          </p:cNvPr>
          <p:cNvSpPr txBox="1"/>
          <p:nvPr/>
        </p:nvSpPr>
        <p:spPr>
          <a:xfrm>
            <a:off x="1050100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2400" b="1" spc="-300" dirty="0"/>
              <a:t>곱셈</a:t>
            </a:r>
          </a:p>
        </p:txBody>
      </p:sp>
      <p:sp>
        <p:nvSpPr>
          <p:cNvPr id="129" name="가로 글상자 124">
            <a:extLst>
              <a:ext uri="{FF2B5EF4-FFF2-40B4-BE49-F238E27FC236}">
                <a16:creationId xmlns:a16="http://schemas.microsoft.com/office/drawing/2014/main" id="{D82ADA7D-3732-7C81-A5FC-B6BB7BA1180E}"/>
              </a:ext>
            </a:extLst>
          </p:cNvPr>
          <p:cNvSpPr txBox="1"/>
          <p:nvPr/>
        </p:nvSpPr>
        <p:spPr>
          <a:xfrm>
            <a:off x="646220" y="4705843"/>
            <a:ext cx="138536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2400" b="1" spc="-300" dirty="0"/>
              <a:t>계산 결과</a:t>
            </a:r>
          </a:p>
        </p:txBody>
      </p:sp>
      <p:sp>
        <p:nvSpPr>
          <p:cNvPr id="130" name="가로 글상자 124">
            <a:extLst>
              <a:ext uri="{FF2B5EF4-FFF2-40B4-BE49-F238E27FC236}">
                <a16:creationId xmlns:a16="http://schemas.microsoft.com/office/drawing/2014/main" id="{F45556E9-7ADF-BC93-0D29-E7D0183663C6}"/>
              </a:ext>
            </a:extLst>
          </p:cNvPr>
          <p:cNvSpPr txBox="1"/>
          <p:nvPr/>
        </p:nvSpPr>
        <p:spPr>
          <a:xfrm>
            <a:off x="985305" y="5301208"/>
            <a:ext cx="96479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2400" b="1" spc="-300" dirty="0"/>
              <a:t>암호</a:t>
            </a:r>
          </a:p>
        </p:txBody>
      </p:sp>
      <p:sp>
        <p:nvSpPr>
          <p:cNvPr id="131" name="가로 글상자 124">
            <a:extLst>
              <a:ext uri="{FF2B5EF4-FFF2-40B4-BE49-F238E27FC236}">
                <a16:creationId xmlns:a16="http://schemas.microsoft.com/office/drawing/2014/main" id="{EA000715-6BDB-5B5C-D287-BDAEE4363B5E}"/>
              </a:ext>
            </a:extLst>
          </p:cNvPr>
          <p:cNvSpPr txBox="1"/>
          <p:nvPr/>
        </p:nvSpPr>
        <p:spPr>
          <a:xfrm>
            <a:off x="2161707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2400" b="1" spc="-300" dirty="0"/>
              <a:t>5</a:t>
            </a:r>
            <a:r>
              <a:rPr kumimoji="0" lang="en-US" altLang="ko-KR" sz="24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×14</a:t>
            </a:r>
            <a:endParaRPr lang="ko-KR" altLang="en-US" sz="2400" b="1" spc="-300" dirty="0"/>
          </a:p>
        </p:txBody>
      </p:sp>
      <p:sp>
        <p:nvSpPr>
          <p:cNvPr id="132" name="가로 글상자 124">
            <a:extLst>
              <a:ext uri="{FF2B5EF4-FFF2-40B4-BE49-F238E27FC236}">
                <a16:creationId xmlns:a16="http://schemas.microsoft.com/office/drawing/2014/main" id="{78807789-5DAF-E899-9A06-29F29D91EF4E}"/>
              </a:ext>
            </a:extLst>
          </p:cNvPr>
          <p:cNvSpPr txBox="1"/>
          <p:nvPr/>
        </p:nvSpPr>
        <p:spPr>
          <a:xfrm>
            <a:off x="3273314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2400" b="1" spc="-300" dirty="0"/>
              <a:t>7</a:t>
            </a:r>
            <a:r>
              <a:rPr kumimoji="0" lang="en-US" altLang="ko-KR" sz="24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×35</a:t>
            </a:r>
            <a:endParaRPr lang="ko-KR" altLang="en-US" sz="2400" b="1" spc="-300" dirty="0"/>
          </a:p>
        </p:txBody>
      </p:sp>
      <p:sp>
        <p:nvSpPr>
          <p:cNvPr id="133" name="가로 글상자 124">
            <a:extLst>
              <a:ext uri="{FF2B5EF4-FFF2-40B4-BE49-F238E27FC236}">
                <a16:creationId xmlns:a16="http://schemas.microsoft.com/office/drawing/2014/main" id="{D3E16F19-5836-2725-BF0E-731C4FA78398}"/>
              </a:ext>
            </a:extLst>
          </p:cNvPr>
          <p:cNvSpPr txBox="1"/>
          <p:nvPr/>
        </p:nvSpPr>
        <p:spPr>
          <a:xfrm>
            <a:off x="4384921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9×27</a:t>
            </a:r>
            <a:endParaRPr lang="ko-KR" altLang="en-US" sz="2400" b="1" spc="-300" dirty="0"/>
          </a:p>
        </p:txBody>
      </p:sp>
      <p:sp>
        <p:nvSpPr>
          <p:cNvPr id="134" name="가로 글상자 124">
            <a:extLst>
              <a:ext uri="{FF2B5EF4-FFF2-40B4-BE49-F238E27FC236}">
                <a16:creationId xmlns:a16="http://schemas.microsoft.com/office/drawing/2014/main" id="{E09E7A23-E4B1-202E-6E16-FDF564C3113E}"/>
              </a:ext>
            </a:extLst>
          </p:cNvPr>
          <p:cNvSpPr txBox="1"/>
          <p:nvPr/>
        </p:nvSpPr>
        <p:spPr>
          <a:xfrm>
            <a:off x="5496528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8×34</a:t>
            </a:r>
            <a:endParaRPr lang="ko-KR" altLang="en-US" sz="2400" b="1" spc="-300" dirty="0"/>
          </a:p>
        </p:txBody>
      </p:sp>
      <p:sp>
        <p:nvSpPr>
          <p:cNvPr id="135" name="가로 글상자 124">
            <a:extLst>
              <a:ext uri="{FF2B5EF4-FFF2-40B4-BE49-F238E27FC236}">
                <a16:creationId xmlns:a16="http://schemas.microsoft.com/office/drawing/2014/main" id="{F4EB7D6D-66F6-C72E-F700-A9D8D1F4CB70}"/>
              </a:ext>
            </a:extLst>
          </p:cNvPr>
          <p:cNvSpPr txBox="1"/>
          <p:nvPr/>
        </p:nvSpPr>
        <p:spPr>
          <a:xfrm>
            <a:off x="6608135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4×98</a:t>
            </a:r>
            <a:endParaRPr lang="ko-KR" altLang="en-US" sz="2400" b="1" spc="-300" dirty="0"/>
          </a:p>
        </p:txBody>
      </p:sp>
      <p:sp>
        <p:nvSpPr>
          <p:cNvPr id="136" name="가로 글상자 124">
            <a:extLst>
              <a:ext uri="{FF2B5EF4-FFF2-40B4-BE49-F238E27FC236}">
                <a16:creationId xmlns:a16="http://schemas.microsoft.com/office/drawing/2014/main" id="{DAB886A3-CCC9-D614-CA44-F9BCFA457E43}"/>
              </a:ext>
            </a:extLst>
          </p:cNvPr>
          <p:cNvSpPr txBox="1"/>
          <p:nvPr/>
        </p:nvSpPr>
        <p:spPr>
          <a:xfrm>
            <a:off x="7719740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3×54</a:t>
            </a:r>
            <a:endParaRPr lang="ko-KR" altLang="en-US" sz="2400" b="1" spc="-300" dirty="0"/>
          </a:p>
        </p:txBody>
      </p:sp>
      <p:sp>
        <p:nvSpPr>
          <p:cNvPr id="137" name="가로 글상자 151">
            <a:extLst>
              <a:ext uri="{FF2B5EF4-FFF2-40B4-BE49-F238E27FC236}">
                <a16:creationId xmlns:a16="http://schemas.microsoft.com/office/drawing/2014/main" id="{7BC563A3-910F-1181-8954-73CEE662A578}"/>
              </a:ext>
            </a:extLst>
          </p:cNvPr>
          <p:cNvSpPr txBox="1"/>
          <p:nvPr/>
        </p:nvSpPr>
        <p:spPr>
          <a:xfrm>
            <a:off x="2314992" y="4705843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latin typeface="맑은 고딕"/>
                <a:ea typeface="맑은 고딕"/>
                <a:cs typeface="맑은 고딕"/>
              </a:rPr>
              <a:t>70</a:t>
            </a:r>
            <a:endParaRPr kumimoji="0" lang="ko-KR" altLang="en-US" sz="2400" b="1" i="0" u="none" strike="noStrike" kern="1200" cap="none" spc="-300" normalizeH="0" baseline="0" dirty="0"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8" name="가로 글상자 152">
            <a:extLst>
              <a:ext uri="{FF2B5EF4-FFF2-40B4-BE49-F238E27FC236}">
                <a16:creationId xmlns:a16="http://schemas.microsoft.com/office/drawing/2014/main" id="{4EE3E005-54E3-49E1-E873-4E3E6ABE7077}"/>
              </a:ext>
            </a:extLst>
          </p:cNvPr>
          <p:cNvSpPr txBox="1"/>
          <p:nvPr/>
        </p:nvSpPr>
        <p:spPr>
          <a:xfrm>
            <a:off x="3287688" y="4705843"/>
            <a:ext cx="74967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245</a:t>
            </a:r>
            <a:endParaRPr kumimoji="0" lang="ko-KR" altLang="en-US" sz="24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9" name="가로 글상자 153">
            <a:extLst>
              <a:ext uri="{FF2B5EF4-FFF2-40B4-BE49-F238E27FC236}">
                <a16:creationId xmlns:a16="http://schemas.microsoft.com/office/drawing/2014/main" id="{1C856840-427A-7276-4DEA-8930B5385017}"/>
              </a:ext>
            </a:extLst>
          </p:cNvPr>
          <p:cNvSpPr txBox="1"/>
          <p:nvPr/>
        </p:nvSpPr>
        <p:spPr>
          <a:xfrm>
            <a:off x="4385203" y="4705843"/>
            <a:ext cx="899067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243</a:t>
            </a:r>
            <a:endParaRPr kumimoji="0" lang="ko-KR" altLang="en-US" sz="24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40" name="가로 글상자 154">
            <a:extLst>
              <a:ext uri="{FF2B5EF4-FFF2-40B4-BE49-F238E27FC236}">
                <a16:creationId xmlns:a16="http://schemas.microsoft.com/office/drawing/2014/main" id="{DE846D1C-E81F-4E9B-9F16-1E3E0D972C7A}"/>
              </a:ext>
            </a:extLst>
          </p:cNvPr>
          <p:cNvSpPr txBox="1"/>
          <p:nvPr/>
        </p:nvSpPr>
        <p:spPr>
          <a:xfrm>
            <a:off x="5562349" y="4705843"/>
            <a:ext cx="74967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272</a:t>
            </a:r>
            <a:endParaRPr kumimoji="0" lang="ko-KR" altLang="en-US" sz="24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41" name="가로 글상자 155">
            <a:extLst>
              <a:ext uri="{FF2B5EF4-FFF2-40B4-BE49-F238E27FC236}">
                <a16:creationId xmlns:a16="http://schemas.microsoft.com/office/drawing/2014/main" id="{1A71E8F6-7FF5-81DC-1C98-7190E1D84C57}"/>
              </a:ext>
            </a:extLst>
          </p:cNvPr>
          <p:cNvSpPr txBox="1"/>
          <p:nvPr/>
        </p:nvSpPr>
        <p:spPr>
          <a:xfrm>
            <a:off x="6517816" y="4705843"/>
            <a:ext cx="868122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392</a:t>
            </a:r>
            <a:endParaRPr kumimoji="0" lang="ko-KR" altLang="en-US" sz="24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42" name="가로 글상자 156">
            <a:extLst>
              <a:ext uri="{FF2B5EF4-FFF2-40B4-BE49-F238E27FC236}">
                <a16:creationId xmlns:a16="http://schemas.microsoft.com/office/drawing/2014/main" id="{2DB0034B-C452-0F6D-DC98-D45D025089C0}"/>
              </a:ext>
            </a:extLst>
          </p:cNvPr>
          <p:cNvSpPr txBox="1"/>
          <p:nvPr/>
        </p:nvSpPr>
        <p:spPr>
          <a:xfrm>
            <a:off x="7644936" y="4705843"/>
            <a:ext cx="93154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162</a:t>
            </a:r>
            <a:endParaRPr kumimoji="0" lang="ko-KR" altLang="en-US" sz="24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48" name="가로 글상자 151">
            <a:extLst>
              <a:ext uri="{FF2B5EF4-FFF2-40B4-BE49-F238E27FC236}">
                <a16:creationId xmlns:a16="http://schemas.microsoft.com/office/drawing/2014/main" id="{A3BEB250-764B-4149-33FE-24328CDD6A31}"/>
              </a:ext>
            </a:extLst>
          </p:cNvPr>
          <p:cNvSpPr txBox="1"/>
          <p:nvPr/>
        </p:nvSpPr>
        <p:spPr>
          <a:xfrm>
            <a:off x="2301794" y="5301208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latin typeface="맑은 고딕"/>
                <a:ea typeface="맑은 고딕"/>
                <a:cs typeface="맑은 고딕"/>
              </a:rPr>
              <a:t>수</a:t>
            </a:r>
          </a:p>
        </p:txBody>
      </p:sp>
      <p:sp>
        <p:nvSpPr>
          <p:cNvPr id="149" name="가로 글상자 152">
            <a:extLst>
              <a:ext uri="{FF2B5EF4-FFF2-40B4-BE49-F238E27FC236}">
                <a16:creationId xmlns:a16="http://schemas.microsoft.com/office/drawing/2014/main" id="{B4EB83C8-8B40-8C9D-41B3-4E1B5C2DB51A}"/>
              </a:ext>
            </a:extLst>
          </p:cNvPr>
          <p:cNvSpPr txBox="1"/>
          <p:nvPr/>
        </p:nvSpPr>
        <p:spPr>
          <a:xfrm>
            <a:off x="3385602" y="5301208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학</a:t>
            </a:r>
          </a:p>
        </p:txBody>
      </p:sp>
      <p:sp>
        <p:nvSpPr>
          <p:cNvPr id="150" name="가로 글상자 153">
            <a:extLst>
              <a:ext uri="{FF2B5EF4-FFF2-40B4-BE49-F238E27FC236}">
                <a16:creationId xmlns:a16="http://schemas.microsoft.com/office/drawing/2014/main" id="{61B2B6CB-57BF-9AD9-01E6-231F9EA7D4F2}"/>
              </a:ext>
            </a:extLst>
          </p:cNvPr>
          <p:cNvSpPr txBox="1"/>
          <p:nvPr/>
        </p:nvSpPr>
        <p:spPr>
          <a:xfrm>
            <a:off x="4534042" y="5301208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은</a:t>
            </a:r>
          </a:p>
        </p:txBody>
      </p:sp>
      <p:sp>
        <p:nvSpPr>
          <p:cNvPr id="151" name="가로 글상자 154">
            <a:extLst>
              <a:ext uri="{FF2B5EF4-FFF2-40B4-BE49-F238E27FC236}">
                <a16:creationId xmlns:a16="http://schemas.microsoft.com/office/drawing/2014/main" id="{B5FBBE9F-82DF-D581-1B32-839159EF5666}"/>
              </a:ext>
            </a:extLst>
          </p:cNvPr>
          <p:cNvSpPr txBox="1"/>
          <p:nvPr/>
        </p:nvSpPr>
        <p:spPr>
          <a:xfrm>
            <a:off x="5660263" y="5301208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내</a:t>
            </a:r>
          </a:p>
        </p:txBody>
      </p:sp>
      <p:sp>
        <p:nvSpPr>
          <p:cNvPr id="152" name="가로 글상자 155">
            <a:extLst>
              <a:ext uri="{FF2B5EF4-FFF2-40B4-BE49-F238E27FC236}">
                <a16:creationId xmlns:a16="http://schemas.microsoft.com/office/drawing/2014/main" id="{DB1C0F5B-0EE9-FA4A-A4C9-9D7AFF7B11B4}"/>
              </a:ext>
            </a:extLst>
          </p:cNvPr>
          <p:cNvSpPr txBox="1"/>
          <p:nvPr/>
        </p:nvSpPr>
        <p:spPr>
          <a:xfrm>
            <a:off x="6672064" y="5301208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친</a:t>
            </a:r>
          </a:p>
        </p:txBody>
      </p:sp>
      <p:sp>
        <p:nvSpPr>
          <p:cNvPr id="153" name="가로 글상자 156">
            <a:extLst>
              <a:ext uri="{FF2B5EF4-FFF2-40B4-BE49-F238E27FC236}">
                <a16:creationId xmlns:a16="http://schemas.microsoft.com/office/drawing/2014/main" id="{0E2418B1-1A7D-453B-1C4E-83E2C5670C01}"/>
              </a:ext>
            </a:extLst>
          </p:cNvPr>
          <p:cNvSpPr txBox="1"/>
          <p:nvPr/>
        </p:nvSpPr>
        <p:spPr>
          <a:xfrm>
            <a:off x="7880352" y="5301208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구</a:t>
            </a:r>
          </a:p>
        </p:txBody>
      </p:sp>
      <p:pic>
        <p:nvPicPr>
          <p:cNvPr id="162" name="그림 161">
            <a:extLst>
              <a:ext uri="{FF2B5EF4-FFF2-40B4-BE49-F238E27FC236}">
                <a16:creationId xmlns:a16="http://schemas.microsoft.com/office/drawing/2014/main" id="{C72BE01D-8481-F745-0C16-147F2AF5F8B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720018" y="4908607"/>
            <a:ext cx="530302" cy="324513"/>
          </a:xfrm>
          <a:prstGeom prst="rect">
            <a:avLst/>
          </a:prstGeom>
        </p:spPr>
      </p:pic>
      <p:cxnSp>
        <p:nvCxnSpPr>
          <p:cNvPr id="163" name="직선 연결선 14">
            <a:extLst>
              <a:ext uri="{FF2B5EF4-FFF2-40B4-BE49-F238E27FC236}">
                <a16:creationId xmlns:a16="http://schemas.microsoft.com/office/drawing/2014/main" id="{2E69F34A-8BBD-67B6-7054-1B1BE9132295}"/>
              </a:ext>
            </a:extLst>
          </p:cNvPr>
          <p:cNvCxnSpPr>
            <a:cxnSpLocks/>
          </p:cNvCxnSpPr>
          <p:nvPr/>
        </p:nvCxnSpPr>
        <p:spPr>
          <a:xfrm>
            <a:off x="9284310" y="5237276"/>
            <a:ext cx="2462334" cy="0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pic>
        <p:nvPicPr>
          <p:cNvPr id="186" name="그림 185">
            <a:extLst>
              <a:ext uri="{FF2B5EF4-FFF2-40B4-BE49-F238E27FC236}">
                <a16:creationId xmlns:a16="http://schemas.microsoft.com/office/drawing/2014/main" id="{64FFD016-A551-CA3D-8D77-F65778D7E496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3420279" y="470201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87" name="그림 186">
            <a:extLst>
              <a:ext uri="{FF2B5EF4-FFF2-40B4-BE49-F238E27FC236}">
                <a16:creationId xmlns:a16="http://schemas.microsoft.com/office/drawing/2014/main" id="{6AEEF6CF-95ED-B244-AB13-AFAE5F5230C8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3420279" y="530702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88" name="그림 187">
            <a:extLst>
              <a:ext uri="{FF2B5EF4-FFF2-40B4-BE49-F238E27FC236}">
                <a16:creationId xmlns:a16="http://schemas.microsoft.com/office/drawing/2014/main" id="{3E047A2E-03CE-72D2-C104-F920ABE30560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4568719" y="470931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89" name="그림 188">
            <a:extLst>
              <a:ext uri="{FF2B5EF4-FFF2-40B4-BE49-F238E27FC236}">
                <a16:creationId xmlns:a16="http://schemas.microsoft.com/office/drawing/2014/main" id="{590AC968-900A-CCBA-8649-092D2E8D222E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4568719" y="530337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90" name="그림 189">
            <a:extLst>
              <a:ext uri="{FF2B5EF4-FFF2-40B4-BE49-F238E27FC236}">
                <a16:creationId xmlns:a16="http://schemas.microsoft.com/office/drawing/2014/main" id="{A484BB53-A035-6E16-77FB-9B7FC886A814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5694940" y="469359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91" name="그림 190">
            <a:extLst>
              <a:ext uri="{FF2B5EF4-FFF2-40B4-BE49-F238E27FC236}">
                <a16:creationId xmlns:a16="http://schemas.microsoft.com/office/drawing/2014/main" id="{854D333F-B818-997D-4DE2-498AAAD0C010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5694940" y="528919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92" name="그림 191">
            <a:extLst>
              <a:ext uri="{FF2B5EF4-FFF2-40B4-BE49-F238E27FC236}">
                <a16:creationId xmlns:a16="http://schemas.microsoft.com/office/drawing/2014/main" id="{37EF6451-AEBA-71BC-9D92-B01226640658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6706741" y="470715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93" name="그림 192">
            <a:extLst>
              <a:ext uri="{FF2B5EF4-FFF2-40B4-BE49-F238E27FC236}">
                <a16:creationId xmlns:a16="http://schemas.microsoft.com/office/drawing/2014/main" id="{EBE97088-FA35-6D22-D52B-6E48AFFD069A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6706741" y="530275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94" name="그림 193">
            <a:extLst>
              <a:ext uri="{FF2B5EF4-FFF2-40B4-BE49-F238E27FC236}">
                <a16:creationId xmlns:a16="http://schemas.microsoft.com/office/drawing/2014/main" id="{EC2BA823-3821-C302-A83A-DCACAE4814AB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7915029" y="470715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95" name="그림 194">
            <a:extLst>
              <a:ext uri="{FF2B5EF4-FFF2-40B4-BE49-F238E27FC236}">
                <a16:creationId xmlns:a16="http://schemas.microsoft.com/office/drawing/2014/main" id="{48B3B095-E639-DF3C-725D-5A3AA9736CB7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7915029" y="530275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96" name="가로 글상자 152">
            <a:extLst>
              <a:ext uri="{FF2B5EF4-FFF2-40B4-BE49-F238E27FC236}">
                <a16:creationId xmlns:a16="http://schemas.microsoft.com/office/drawing/2014/main" id="{50CA6C29-0B57-2C2C-6BB2-F4DF2DD5CB37}"/>
              </a:ext>
            </a:extLst>
          </p:cNvPr>
          <p:cNvSpPr txBox="1"/>
          <p:nvPr/>
        </p:nvSpPr>
        <p:spPr>
          <a:xfrm>
            <a:off x="9210408" y="4717761"/>
            <a:ext cx="2486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수학은</a:t>
            </a:r>
            <a:r>
              <a:rPr kumimoji="0" lang="en-US" altLang="ko-KR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</a:t>
            </a:r>
            <a:r>
              <a:rPr lang="ko-KR" altLang="en-US" sz="2400" b="1" spc="-30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내 친구</a:t>
            </a:r>
            <a:endParaRPr kumimoji="0" lang="ko-KR" altLang="en-US" sz="24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pic>
        <p:nvPicPr>
          <p:cNvPr id="197" name="그림 196">
            <a:extLst>
              <a:ext uri="{FF2B5EF4-FFF2-40B4-BE49-F238E27FC236}">
                <a16:creationId xmlns:a16="http://schemas.microsoft.com/office/drawing/2014/main" id="{DD6F90F9-C26E-A9E7-8E9D-F5D0D28D4446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10222703" y="469889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211" name="그룹 210">
            <a:extLst>
              <a:ext uri="{FF2B5EF4-FFF2-40B4-BE49-F238E27FC236}">
                <a16:creationId xmlns:a16="http://schemas.microsoft.com/office/drawing/2014/main" id="{F202F1CA-5052-8C06-AD17-7EED895F08A2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grpSp>
          <p:nvGrpSpPr>
            <p:cNvPr id="199" name="그룹 198">
              <a:extLst>
                <a:ext uri="{FF2B5EF4-FFF2-40B4-BE49-F238E27FC236}">
                  <a16:creationId xmlns:a16="http://schemas.microsoft.com/office/drawing/2014/main" id="{02C2AB29-447D-FB46-D5E2-FE9F4FBBB4F3}"/>
                </a:ext>
              </a:extLst>
            </p:cNvPr>
            <p:cNvGrpSpPr/>
            <p:nvPr/>
          </p:nvGrpSpPr>
          <p:grpSpPr>
            <a:xfrm>
              <a:off x="1249587" y="6401095"/>
              <a:ext cx="3261272" cy="379630"/>
              <a:chOff x="1249587" y="6401095"/>
              <a:chExt cx="3261272" cy="379630"/>
            </a:xfrm>
          </p:grpSpPr>
          <p:sp>
            <p:nvSpPr>
              <p:cNvPr id="200" name="사각형: 둥근 모서리 199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2C7B67A5-FF23-9F90-E06B-5E82B401C8DE}"/>
                  </a:ext>
                </a:extLst>
              </p:cNvPr>
              <p:cNvSpPr/>
              <p:nvPr/>
            </p:nvSpPr>
            <p:spPr>
              <a:xfrm>
                <a:off x="1839430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anchor="ctr">
                <a:spAutoFit/>
              </a:bodyPr>
              <a:lstStyle/>
              <a:p>
                <a:pPr lvl="0" algn="ctr">
                  <a:defRPr/>
                </a:pPr>
                <a:r>
                  <a:rPr lang="en-US" altLang="ko-KR" sz="1400" b="1">
                    <a:solidFill>
                      <a:srgbClr val="868686"/>
                    </a:solidFill>
                  </a:rPr>
                  <a:t>1</a:t>
                </a:r>
                <a:endParaRPr lang="ko-KR" altLang="en-US" sz="1400" b="1">
                  <a:solidFill>
                    <a:srgbClr val="868686"/>
                  </a:solidFill>
                </a:endParaRPr>
              </a:p>
            </p:txBody>
          </p:sp>
          <p:sp>
            <p:nvSpPr>
              <p:cNvPr id="201" name="사각형: 둥근 모서리 200">
                <a:hlinkClick r:id="rId14" action="ppaction://hlinksldjump"/>
                <a:extLst>
                  <a:ext uri="{FF2B5EF4-FFF2-40B4-BE49-F238E27FC236}">
                    <a16:creationId xmlns:a16="http://schemas.microsoft.com/office/drawing/2014/main" id="{AE12FC4D-530C-2925-C657-85C3F70966D0}"/>
                  </a:ext>
                </a:extLst>
              </p:cNvPr>
              <p:cNvSpPr/>
              <p:nvPr/>
            </p:nvSpPr>
            <p:spPr>
              <a:xfrm>
                <a:off x="2380839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anchor="ctr">
                <a:spAutoFit/>
              </a:bodyPr>
              <a:lstStyle/>
              <a:p>
                <a:pPr lvl="0" algn="ctr">
                  <a:defRPr/>
                </a:pPr>
                <a:r>
                  <a:rPr lang="en-US" altLang="ko-KR" sz="1400" b="1">
                    <a:solidFill>
                      <a:srgbClr val="868686"/>
                    </a:solidFill>
                  </a:rPr>
                  <a:t>2</a:t>
                </a:r>
                <a:endParaRPr lang="ko-KR" altLang="en-US" sz="1400" b="1">
                  <a:solidFill>
                    <a:srgbClr val="868686"/>
                  </a:solidFill>
                </a:endParaRPr>
              </a:p>
            </p:txBody>
          </p:sp>
          <p:sp>
            <p:nvSpPr>
              <p:cNvPr id="202" name="사각형: 둥근 모서리 201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3F529AA8-2DFD-BDBB-D174-D3074EA45FA1}"/>
                  </a:ext>
                </a:extLst>
              </p:cNvPr>
              <p:cNvSpPr/>
              <p:nvPr/>
            </p:nvSpPr>
            <p:spPr>
              <a:xfrm>
                <a:off x="2922248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anchor="ctr">
                <a:spAutoFit/>
              </a:bodyPr>
              <a:lstStyle/>
              <a:p>
                <a:pPr lvl="0" algn="ctr">
                  <a:defRPr/>
                </a:pPr>
                <a:r>
                  <a:rPr lang="en-US" altLang="ko-KR" sz="1400" b="1">
                    <a:solidFill>
                      <a:srgbClr val="868686"/>
                    </a:solidFill>
                  </a:rPr>
                  <a:t>3</a:t>
                </a:r>
                <a:endParaRPr lang="ko-KR" altLang="en-US" sz="1400" b="1">
                  <a:solidFill>
                    <a:srgbClr val="868686"/>
                  </a:solidFill>
                </a:endParaRPr>
              </a:p>
            </p:txBody>
          </p:sp>
          <p:sp>
            <p:nvSpPr>
              <p:cNvPr id="203" name="사각형: 둥근 모서리 202">
                <a:hlinkClick r:id="rId16" action="ppaction://hlinksldjump"/>
                <a:extLst>
                  <a:ext uri="{FF2B5EF4-FFF2-40B4-BE49-F238E27FC236}">
                    <a16:creationId xmlns:a16="http://schemas.microsoft.com/office/drawing/2014/main" id="{215D95DE-0F28-A386-E22B-E641535891F6}"/>
                  </a:ext>
                </a:extLst>
              </p:cNvPr>
              <p:cNvSpPr/>
              <p:nvPr/>
            </p:nvSpPr>
            <p:spPr>
              <a:xfrm>
                <a:off x="3463657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44000" tIns="36000" rIns="144000" bIns="18000" anchor="ctr">
                <a:spAutoFit/>
              </a:bodyPr>
              <a:lstStyle/>
              <a:p>
                <a:pPr lvl="0" algn="ctr">
                  <a:defRPr/>
                </a:pPr>
                <a:r>
                  <a:rPr lang="en-US" altLang="ko-KR" sz="1400" b="1" dirty="0">
                    <a:solidFill>
                      <a:srgbClr val="868686"/>
                    </a:solidFill>
                  </a:rPr>
                  <a:t>4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204" name="사각형: 둥근 모서리 203">
                <a:hlinkClick r:id="rId17" action="ppaction://hlinksldjump"/>
                <a:extLst>
                  <a:ext uri="{FF2B5EF4-FFF2-40B4-BE49-F238E27FC236}">
                    <a16:creationId xmlns:a16="http://schemas.microsoft.com/office/drawing/2014/main" id="{C190CE42-3ABD-F0DD-70E8-15888FB52EFE}"/>
                  </a:ext>
                </a:extLst>
              </p:cNvPr>
              <p:cNvSpPr/>
              <p:nvPr/>
            </p:nvSpPr>
            <p:spPr>
              <a:xfrm>
                <a:off x="1249587" y="6401095"/>
                <a:ext cx="554227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199" tIns="36000" rIns="43199" bIns="18000" anchor="ctr">
                <a:spAutoFit/>
              </a:bodyPr>
              <a:lstStyle/>
              <a:p>
                <a:pPr lvl="0" algn="ctr">
                  <a:defRPr/>
                </a:pPr>
                <a:r>
                  <a:rPr lang="ko-KR" altLang="en-US" sz="1400" b="1" dirty="0">
                    <a:solidFill>
                      <a:srgbClr val="868686"/>
                    </a:solidFill>
                  </a:rPr>
                  <a:t>도입</a:t>
                </a:r>
              </a:p>
            </p:txBody>
          </p:sp>
          <p:sp>
            <p:nvSpPr>
              <p:cNvPr id="205" name="사각형: 둥근 모서리 204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B925C58E-C05D-F785-C48E-83415EEE1C0A}"/>
                  </a:ext>
                </a:extLst>
              </p:cNvPr>
              <p:cNvSpPr/>
              <p:nvPr/>
            </p:nvSpPr>
            <p:spPr>
              <a:xfrm>
                <a:off x="4005066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anchor="ctr">
                <a:spAutoFit/>
              </a:bodyPr>
              <a:lstStyle/>
              <a:p>
                <a:pPr lvl="0" algn="ctr">
                  <a:defRPr/>
                </a:pPr>
                <a:r>
                  <a:rPr lang="en-US" altLang="ko-KR" sz="1400" b="1">
                    <a:solidFill>
                      <a:srgbClr val="868686"/>
                    </a:solidFill>
                  </a:rPr>
                  <a:t>5</a:t>
                </a:r>
                <a:endParaRPr lang="ko-KR" altLang="en-US" sz="1400" b="1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208" name="사각형: 둥근 모서리 207">
              <a:hlinkClick r:id="rId19" action="ppaction://hlinksldjump"/>
              <a:extLst>
                <a:ext uri="{FF2B5EF4-FFF2-40B4-BE49-F238E27FC236}">
                  <a16:creationId xmlns:a16="http://schemas.microsoft.com/office/drawing/2014/main" id="{987E6498-DFE2-03E5-247E-2E3658611D16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chemeClr val="bg1">
                      <a:lumMod val="50000"/>
                    </a:schemeClr>
                  </a:solidFill>
                </a:rPr>
                <a:t>차시 시작</a:t>
              </a:r>
            </a:p>
          </p:txBody>
        </p:sp>
        <p:sp>
          <p:nvSpPr>
            <p:cNvPr id="209" name="사각형: 둥근 모서리 208">
              <a:hlinkClick r:id="rId20" action="ppaction://hlinksldjump"/>
              <a:extLst>
                <a:ext uri="{FF2B5EF4-FFF2-40B4-BE49-F238E27FC236}">
                  <a16:creationId xmlns:a16="http://schemas.microsoft.com/office/drawing/2014/main" id="{EBCE7BE9-93F6-2529-02AA-18C12FA59F40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0" name="사각형: 둥근 모서리 209">
              <a:hlinkClick r:id="rId21" action="ppaction://hlinksldjump"/>
              <a:extLst>
                <a:ext uri="{FF2B5EF4-FFF2-40B4-BE49-F238E27FC236}">
                  <a16:creationId xmlns:a16="http://schemas.microsoft.com/office/drawing/2014/main" id="{7F84086D-F857-AF0A-B673-D11E8C5C1238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7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</p:grpSp>
      <p:grpSp>
        <p:nvGrpSpPr>
          <p:cNvPr id="212" name="그룹 211">
            <a:extLst>
              <a:ext uri="{FF2B5EF4-FFF2-40B4-BE49-F238E27FC236}">
                <a16:creationId xmlns:a16="http://schemas.microsoft.com/office/drawing/2014/main" id="{8261A39F-1DF3-D8E3-5B50-529F0EEA112B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13" name="그룹 30">
              <a:extLst>
                <a:ext uri="{FF2B5EF4-FFF2-40B4-BE49-F238E27FC236}">
                  <a16:creationId xmlns:a16="http://schemas.microsoft.com/office/drawing/2014/main" id="{7243D49A-E585-A295-15D6-54452233AE18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17" name="그룹 26">
                <a:extLst>
                  <a:ext uri="{FF2B5EF4-FFF2-40B4-BE49-F238E27FC236}">
                    <a16:creationId xmlns:a16="http://schemas.microsoft.com/office/drawing/2014/main" id="{7B2617FB-F17D-BAF0-950B-55D7A1E096CD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19" name="그래픽 60">
                  <a:extLst>
                    <a:ext uri="{FF2B5EF4-FFF2-40B4-BE49-F238E27FC236}">
                      <a16:creationId xmlns:a16="http://schemas.microsoft.com/office/drawing/2014/main" id="{8C16B27E-322D-64C4-25B4-32489BD918D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2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20" name="그림 28">
                  <a:extLst>
                    <a:ext uri="{FF2B5EF4-FFF2-40B4-BE49-F238E27FC236}">
                      <a16:creationId xmlns:a16="http://schemas.microsoft.com/office/drawing/2014/main" id="{B42F3120-E54A-E12B-957B-A130CA3E3A6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18" name="TextBox 3">
                <a:extLst>
                  <a:ext uri="{FF2B5EF4-FFF2-40B4-BE49-F238E27FC236}">
                    <a16:creationId xmlns:a16="http://schemas.microsoft.com/office/drawing/2014/main" id="{E2A0447B-0EA6-070A-C842-FDE0E2FBEB07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14" name="그룹 213">
              <a:extLst>
                <a:ext uri="{FF2B5EF4-FFF2-40B4-BE49-F238E27FC236}">
                  <a16:creationId xmlns:a16="http://schemas.microsoft.com/office/drawing/2014/main" id="{2970E08E-BC97-3FC3-FBB9-18EF31560557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15" name="그래픽 57">
                <a:extLst>
                  <a:ext uri="{FF2B5EF4-FFF2-40B4-BE49-F238E27FC236}">
                    <a16:creationId xmlns:a16="http://schemas.microsoft.com/office/drawing/2014/main" id="{4A7FD27E-1C9A-45E7-E34D-EB16E042CCB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16" name="TextBox 215">
                <a:extLst>
                  <a:ext uri="{FF2B5EF4-FFF2-40B4-BE49-F238E27FC236}">
                    <a16:creationId xmlns:a16="http://schemas.microsoft.com/office/drawing/2014/main" id="{8B83E26B-3CEA-3F25-CBAD-F68223D7134B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  <p:bldP spid="139" grpId="0" animBg="1"/>
      <p:bldP spid="140" grpId="0" animBg="1"/>
      <p:bldP spid="141" grpId="0" animBg="1"/>
      <p:bldP spid="142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9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그림 159">
            <a:extLst>
              <a:ext uri="{FF2B5EF4-FFF2-40B4-BE49-F238E27FC236}">
                <a16:creationId xmlns:a16="http://schemas.microsoft.com/office/drawing/2014/main" id="{C46B63EB-6DDD-B351-41D5-83C32AACC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857" y="3924235"/>
            <a:ext cx="7902439" cy="20343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92420" y="1678574"/>
            <a:ext cx="10342999" cy="125519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주어진 곱셈을 해결하여 암호를 구하려고 합니다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계산 결과에 알맞은 글자를 찾아 암호를 구해 보세요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13" name="그룹 1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14" name="그룹 1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17" name="직사각형 1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spc="-3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spc="-300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spc="-3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15" name="그림 14"/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6" name="그림 15">
              <a:hlinkClick r:id="rId5" action="ppaction://hlinksldjump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84" name="그룹 183">
            <a:extLst>
              <a:ext uri="{FF2B5EF4-FFF2-40B4-BE49-F238E27FC236}">
                <a16:creationId xmlns:a16="http://schemas.microsoft.com/office/drawing/2014/main" id="{CFFB2994-4B39-432D-EDAA-BA4EF48EF2E0}"/>
              </a:ext>
            </a:extLst>
          </p:cNvPr>
          <p:cNvGrpSpPr/>
          <p:nvPr/>
        </p:nvGrpSpPr>
        <p:grpSpPr>
          <a:xfrm>
            <a:off x="995109" y="2413335"/>
            <a:ext cx="10974692" cy="1444293"/>
            <a:chOff x="995109" y="2413335"/>
            <a:chExt cx="10974692" cy="1444293"/>
          </a:xfrm>
        </p:grpSpPr>
        <p:grpSp>
          <p:nvGrpSpPr>
            <p:cNvPr id="183" name="그룹 182">
              <a:extLst>
                <a:ext uri="{FF2B5EF4-FFF2-40B4-BE49-F238E27FC236}">
                  <a16:creationId xmlns:a16="http://schemas.microsoft.com/office/drawing/2014/main" id="{EE1E9B01-117A-0A5D-33BE-0B3B7854CCB4}"/>
                </a:ext>
              </a:extLst>
            </p:cNvPr>
            <p:cNvGrpSpPr/>
            <p:nvPr/>
          </p:nvGrpSpPr>
          <p:grpSpPr>
            <a:xfrm>
              <a:off x="995109" y="2791709"/>
              <a:ext cx="10974692" cy="1065919"/>
              <a:chOff x="995109" y="2791709"/>
              <a:chExt cx="10974692" cy="1065919"/>
            </a:xfrm>
          </p:grpSpPr>
          <p:grpSp>
            <p:nvGrpSpPr>
              <p:cNvPr id="182" name="그룹 181">
                <a:extLst>
                  <a:ext uri="{FF2B5EF4-FFF2-40B4-BE49-F238E27FC236}">
                    <a16:creationId xmlns:a16="http://schemas.microsoft.com/office/drawing/2014/main" id="{1154E28A-5120-67FD-7A81-AE8A424975A0}"/>
                  </a:ext>
                </a:extLst>
              </p:cNvPr>
              <p:cNvGrpSpPr/>
              <p:nvPr/>
            </p:nvGrpSpPr>
            <p:grpSpPr>
              <a:xfrm>
                <a:off x="995109" y="2791709"/>
                <a:ext cx="10974692" cy="1065919"/>
                <a:chOff x="995109" y="2791709"/>
                <a:chExt cx="10974692" cy="1065919"/>
              </a:xfrm>
            </p:grpSpPr>
            <p:pic>
              <p:nvPicPr>
                <p:cNvPr id="126" name="그림 125">
                  <a:extLst>
                    <a:ext uri="{FF2B5EF4-FFF2-40B4-BE49-F238E27FC236}">
                      <a16:creationId xmlns:a16="http://schemas.microsoft.com/office/drawing/2014/main" id="{135857F4-88EA-AE6F-175C-EEE67BE2BF7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95109" y="2791709"/>
                  <a:ext cx="10974692" cy="1065919"/>
                </a:xfrm>
                <a:prstGeom prst="rect">
                  <a:avLst/>
                </a:prstGeom>
              </p:spPr>
            </p:pic>
            <p:grpSp>
              <p:nvGrpSpPr>
                <p:cNvPr id="181" name="그룹 180">
                  <a:extLst>
                    <a:ext uri="{FF2B5EF4-FFF2-40B4-BE49-F238E27FC236}">
                      <a16:creationId xmlns:a16="http://schemas.microsoft.com/office/drawing/2014/main" id="{E3D15FC7-BF86-2EBE-109C-5F9759293FD1}"/>
                    </a:ext>
                  </a:extLst>
                </p:cNvPr>
                <p:cNvGrpSpPr/>
                <p:nvPr/>
              </p:nvGrpSpPr>
              <p:grpSpPr>
                <a:xfrm>
                  <a:off x="1331055" y="2890109"/>
                  <a:ext cx="10265482" cy="461665"/>
                  <a:chOff x="1331055" y="2890109"/>
                  <a:chExt cx="10265482" cy="461665"/>
                </a:xfrm>
              </p:grpSpPr>
              <p:sp>
                <p:nvSpPr>
                  <p:cNvPr id="75" name="가로 글상자 124">
                    <a:extLst>
                      <a:ext uri="{FF2B5EF4-FFF2-40B4-BE49-F238E27FC236}">
                        <a16:creationId xmlns:a16="http://schemas.microsoft.com/office/drawing/2014/main" id="{C47C26B1-7000-2246-CC61-3CF96E1102F0}"/>
                      </a:ext>
                    </a:extLst>
                  </p:cNvPr>
                  <p:cNvSpPr txBox="1"/>
                  <p:nvPr/>
                </p:nvSpPr>
                <p:spPr>
                  <a:xfrm>
                    <a:off x="2405028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친</a:t>
                    </a:r>
                  </a:p>
                </p:txBody>
              </p:sp>
              <p:sp>
                <p:nvSpPr>
                  <p:cNvPr id="76" name="가로 글상자 124">
                    <a:extLst>
                      <a:ext uri="{FF2B5EF4-FFF2-40B4-BE49-F238E27FC236}">
                        <a16:creationId xmlns:a16="http://schemas.microsoft.com/office/drawing/2014/main" id="{4F7BE18A-59A5-4F43-EFF0-EC7AEECFC5D3}"/>
                      </a:ext>
                    </a:extLst>
                  </p:cNvPr>
                  <p:cNvSpPr txBox="1"/>
                  <p:nvPr/>
                </p:nvSpPr>
                <p:spPr>
                  <a:xfrm>
                    <a:off x="3479001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 err="1"/>
                      <a:t>숙</a:t>
                    </a:r>
                    <a:endParaRPr lang="ko-KR" altLang="en-US" sz="2400" b="1" spc="-300" dirty="0"/>
                  </a:p>
                </p:txBody>
              </p:sp>
              <p:sp>
                <p:nvSpPr>
                  <p:cNvPr id="77" name="가로 글상자 124">
                    <a:extLst>
                      <a:ext uri="{FF2B5EF4-FFF2-40B4-BE49-F238E27FC236}">
                        <a16:creationId xmlns:a16="http://schemas.microsoft.com/office/drawing/2014/main" id="{7E571671-9FC7-1703-2DCD-88F3A553D699}"/>
                      </a:ext>
                    </a:extLst>
                  </p:cNvPr>
                  <p:cNvSpPr txBox="1"/>
                  <p:nvPr/>
                </p:nvSpPr>
                <p:spPr>
                  <a:xfrm>
                    <a:off x="4552974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은</a:t>
                    </a:r>
                  </a:p>
                </p:txBody>
              </p:sp>
              <p:sp>
                <p:nvSpPr>
                  <p:cNvPr id="78" name="가로 글상자 124">
                    <a:extLst>
                      <a:ext uri="{FF2B5EF4-FFF2-40B4-BE49-F238E27FC236}">
                        <a16:creationId xmlns:a16="http://schemas.microsoft.com/office/drawing/2014/main" id="{29249B23-2C14-4202-49BB-B8292F5869E9}"/>
                      </a:ext>
                    </a:extLst>
                  </p:cNvPr>
                  <p:cNvSpPr txBox="1"/>
                  <p:nvPr/>
                </p:nvSpPr>
                <p:spPr>
                  <a:xfrm>
                    <a:off x="5626947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광</a:t>
                    </a:r>
                  </a:p>
                </p:txBody>
              </p:sp>
              <p:sp>
                <p:nvSpPr>
                  <p:cNvPr id="79" name="가로 글상자 124">
                    <a:extLst>
                      <a:ext uri="{FF2B5EF4-FFF2-40B4-BE49-F238E27FC236}">
                        <a16:creationId xmlns:a16="http://schemas.microsoft.com/office/drawing/2014/main" id="{0F4F8607-BC20-D0ED-43AF-39A79964C7D0}"/>
                      </a:ext>
                    </a:extLst>
                  </p:cNvPr>
                  <p:cNvSpPr txBox="1"/>
                  <p:nvPr/>
                </p:nvSpPr>
                <p:spPr>
                  <a:xfrm>
                    <a:off x="6700920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내</a:t>
                    </a:r>
                  </a:p>
                </p:txBody>
              </p:sp>
              <p:sp>
                <p:nvSpPr>
                  <p:cNvPr id="80" name="가로 글상자 124">
                    <a:extLst>
                      <a:ext uri="{FF2B5EF4-FFF2-40B4-BE49-F238E27FC236}">
                        <a16:creationId xmlns:a16="http://schemas.microsoft.com/office/drawing/2014/main" id="{5A6C0A79-1872-585E-3000-F7960834C3F6}"/>
                      </a:ext>
                    </a:extLst>
                  </p:cNvPr>
                  <p:cNvSpPr txBox="1"/>
                  <p:nvPr/>
                </p:nvSpPr>
                <p:spPr>
                  <a:xfrm>
                    <a:off x="7774893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수</a:t>
                    </a:r>
                  </a:p>
                </p:txBody>
              </p:sp>
              <p:sp>
                <p:nvSpPr>
                  <p:cNvPr id="81" name="가로 글상자 124">
                    <a:extLst>
                      <a:ext uri="{FF2B5EF4-FFF2-40B4-BE49-F238E27FC236}">
                        <a16:creationId xmlns:a16="http://schemas.microsoft.com/office/drawing/2014/main" id="{2A65DD1A-7EBB-F747-CF9E-16490F15AC5C}"/>
                      </a:ext>
                    </a:extLst>
                  </p:cNvPr>
                  <p:cNvSpPr txBox="1"/>
                  <p:nvPr/>
                </p:nvSpPr>
                <p:spPr>
                  <a:xfrm>
                    <a:off x="8848866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실</a:t>
                    </a:r>
                  </a:p>
                </p:txBody>
              </p:sp>
              <p:sp>
                <p:nvSpPr>
                  <p:cNvPr id="82" name="가로 글상자 124">
                    <a:extLst>
                      <a:ext uri="{FF2B5EF4-FFF2-40B4-BE49-F238E27FC236}">
                        <a16:creationId xmlns:a16="http://schemas.microsoft.com/office/drawing/2014/main" id="{D5CCBE56-1983-C74B-502C-977FCD3F4848}"/>
                      </a:ext>
                    </a:extLst>
                  </p:cNvPr>
                  <p:cNvSpPr txBox="1"/>
                  <p:nvPr/>
                </p:nvSpPr>
                <p:spPr>
                  <a:xfrm>
                    <a:off x="9922839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사</a:t>
                    </a:r>
                  </a:p>
                </p:txBody>
              </p:sp>
              <p:sp>
                <p:nvSpPr>
                  <p:cNvPr id="83" name="가로 글상자 124">
                    <a:extLst>
                      <a:ext uri="{FF2B5EF4-FFF2-40B4-BE49-F238E27FC236}">
                        <a16:creationId xmlns:a16="http://schemas.microsoft.com/office/drawing/2014/main" id="{12F68FB2-30CD-7C3E-055A-45A4DDD947D5}"/>
                      </a:ext>
                    </a:extLst>
                  </p:cNvPr>
                  <p:cNvSpPr txBox="1"/>
                  <p:nvPr/>
                </p:nvSpPr>
                <p:spPr>
                  <a:xfrm>
                    <a:off x="10996809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구</a:t>
                    </a:r>
                  </a:p>
                </p:txBody>
              </p:sp>
              <p:sp>
                <p:nvSpPr>
                  <p:cNvPr id="74" name="가로 글상자 124">
                    <a:extLst>
                      <a:ext uri="{FF2B5EF4-FFF2-40B4-BE49-F238E27FC236}">
                        <a16:creationId xmlns:a16="http://schemas.microsoft.com/office/drawing/2014/main" id="{60126258-2B3B-7F7E-ADBF-56A7CEE9A37B}"/>
                      </a:ext>
                    </a:extLst>
                  </p:cNvPr>
                  <p:cNvSpPr txBox="1"/>
                  <p:nvPr/>
                </p:nvSpPr>
                <p:spPr>
                  <a:xfrm>
                    <a:off x="1331055" y="2890109"/>
                    <a:ext cx="599728" cy="461665"/>
                  </a:xfrm>
                  <a:prstGeom prst="rect">
                    <a:avLst/>
                  </a:prstGeom>
                  <a:solidFill>
                    <a:srgbClr val="97D8E3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marL="0" lvl="0" indent="0" algn="ctr" defTabSz="914400" rtl="0" eaLnBrk="1" latinLnBrk="1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defRPr/>
                    </a:pPr>
                    <a:r>
                      <a:rPr lang="ko-KR" altLang="en-US" sz="2400" b="1" spc="-300" dirty="0"/>
                      <a:t>학</a:t>
                    </a:r>
                  </a:p>
                </p:txBody>
              </p:sp>
            </p:grpSp>
          </p:grpSp>
          <p:grpSp>
            <p:nvGrpSpPr>
              <p:cNvPr id="179" name="그룹 178">
                <a:extLst>
                  <a:ext uri="{FF2B5EF4-FFF2-40B4-BE49-F238E27FC236}">
                    <a16:creationId xmlns:a16="http://schemas.microsoft.com/office/drawing/2014/main" id="{798FA91C-E8CD-E47A-1219-F1BEF594C237}"/>
                  </a:ext>
                </a:extLst>
              </p:cNvPr>
              <p:cNvGrpSpPr/>
              <p:nvPr/>
            </p:nvGrpSpPr>
            <p:grpSpPr>
              <a:xfrm>
                <a:off x="1173685" y="3329114"/>
                <a:ext cx="10549984" cy="426662"/>
                <a:chOff x="1173685" y="3329114"/>
                <a:chExt cx="10549984" cy="426662"/>
              </a:xfrm>
            </p:grpSpPr>
            <p:sp>
              <p:nvSpPr>
                <p:cNvPr id="165" name="직사각형 164">
                  <a:extLst>
                    <a:ext uri="{FF2B5EF4-FFF2-40B4-BE49-F238E27FC236}">
                      <a16:creationId xmlns:a16="http://schemas.microsoft.com/office/drawing/2014/main" id="{3B73C4EF-91E3-87EF-677B-96E328146290}"/>
                    </a:ext>
                  </a:extLst>
                </p:cNvPr>
                <p:cNvSpPr/>
                <p:nvPr/>
              </p:nvSpPr>
              <p:spPr>
                <a:xfrm>
                  <a:off x="1173685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66" name="직사각형 165">
                  <a:extLst>
                    <a:ext uri="{FF2B5EF4-FFF2-40B4-BE49-F238E27FC236}">
                      <a16:creationId xmlns:a16="http://schemas.microsoft.com/office/drawing/2014/main" id="{C49B4265-8EDA-0F99-B930-F2BD6D1CF312}"/>
                    </a:ext>
                  </a:extLst>
                </p:cNvPr>
                <p:cNvSpPr/>
                <p:nvPr/>
              </p:nvSpPr>
              <p:spPr>
                <a:xfrm>
                  <a:off x="2266107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68" name="직사각형 167">
                  <a:extLst>
                    <a:ext uri="{FF2B5EF4-FFF2-40B4-BE49-F238E27FC236}">
                      <a16:creationId xmlns:a16="http://schemas.microsoft.com/office/drawing/2014/main" id="{68903E5B-FDB3-07CE-FFA8-688FF6410F09}"/>
                    </a:ext>
                  </a:extLst>
                </p:cNvPr>
                <p:cNvSpPr/>
                <p:nvPr/>
              </p:nvSpPr>
              <p:spPr>
                <a:xfrm>
                  <a:off x="3343800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69" name="직사각형 168">
                  <a:extLst>
                    <a:ext uri="{FF2B5EF4-FFF2-40B4-BE49-F238E27FC236}">
                      <a16:creationId xmlns:a16="http://schemas.microsoft.com/office/drawing/2014/main" id="{DD11CF80-8C99-263F-F19A-5C0EDB77AF2B}"/>
                    </a:ext>
                  </a:extLst>
                </p:cNvPr>
                <p:cNvSpPr/>
                <p:nvPr/>
              </p:nvSpPr>
              <p:spPr>
                <a:xfrm>
                  <a:off x="5489752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0" name="직사각형 169">
                  <a:extLst>
                    <a:ext uri="{FF2B5EF4-FFF2-40B4-BE49-F238E27FC236}">
                      <a16:creationId xmlns:a16="http://schemas.microsoft.com/office/drawing/2014/main" id="{82ADD79D-7820-38BF-BFCE-393AA6C1718B}"/>
                    </a:ext>
                  </a:extLst>
                </p:cNvPr>
                <p:cNvSpPr/>
                <p:nvPr/>
              </p:nvSpPr>
              <p:spPr>
                <a:xfrm>
                  <a:off x="6564371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1" name="직사각형 170">
                  <a:extLst>
                    <a:ext uri="{FF2B5EF4-FFF2-40B4-BE49-F238E27FC236}">
                      <a16:creationId xmlns:a16="http://schemas.microsoft.com/office/drawing/2014/main" id="{B745C473-716B-696C-7293-BE8EB2A9D359}"/>
                    </a:ext>
                  </a:extLst>
                </p:cNvPr>
                <p:cNvSpPr/>
                <p:nvPr/>
              </p:nvSpPr>
              <p:spPr>
                <a:xfrm>
                  <a:off x="7616555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2" name="직사각형 171">
                  <a:extLst>
                    <a:ext uri="{FF2B5EF4-FFF2-40B4-BE49-F238E27FC236}">
                      <a16:creationId xmlns:a16="http://schemas.microsoft.com/office/drawing/2014/main" id="{8B0D79C6-89BB-E91C-501C-D6FA7831C56C}"/>
                    </a:ext>
                  </a:extLst>
                </p:cNvPr>
                <p:cNvSpPr/>
                <p:nvPr/>
              </p:nvSpPr>
              <p:spPr>
                <a:xfrm>
                  <a:off x="8691174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3" name="직사각형 172">
                  <a:extLst>
                    <a:ext uri="{FF2B5EF4-FFF2-40B4-BE49-F238E27FC236}">
                      <a16:creationId xmlns:a16="http://schemas.microsoft.com/office/drawing/2014/main" id="{B2610275-F184-1A7E-1C54-8FD23E9D00FC}"/>
                    </a:ext>
                  </a:extLst>
                </p:cNvPr>
                <p:cNvSpPr/>
                <p:nvPr/>
              </p:nvSpPr>
              <p:spPr>
                <a:xfrm>
                  <a:off x="9765793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4" name="직사각형 173">
                  <a:extLst>
                    <a:ext uri="{FF2B5EF4-FFF2-40B4-BE49-F238E27FC236}">
                      <a16:creationId xmlns:a16="http://schemas.microsoft.com/office/drawing/2014/main" id="{C46E92BD-2448-37D4-675A-0888ADEBED98}"/>
                    </a:ext>
                  </a:extLst>
                </p:cNvPr>
                <p:cNvSpPr/>
                <p:nvPr/>
              </p:nvSpPr>
              <p:spPr>
                <a:xfrm>
                  <a:off x="10840412" y="3329115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6" name="직사각형 175">
                  <a:extLst>
                    <a:ext uri="{FF2B5EF4-FFF2-40B4-BE49-F238E27FC236}">
                      <a16:creationId xmlns:a16="http://schemas.microsoft.com/office/drawing/2014/main" id="{52734507-0E4E-FE64-6BF6-33004FD34215}"/>
                    </a:ext>
                  </a:extLst>
                </p:cNvPr>
                <p:cNvSpPr/>
                <p:nvPr/>
              </p:nvSpPr>
              <p:spPr>
                <a:xfrm>
                  <a:off x="4449118" y="3329114"/>
                  <a:ext cx="883257" cy="426661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</p:grpSp>
        <p:sp>
          <p:nvSpPr>
            <p:cNvPr id="84" name="가로 글상자 124">
              <a:extLst>
                <a:ext uri="{FF2B5EF4-FFF2-40B4-BE49-F238E27FC236}">
                  <a16:creationId xmlns:a16="http://schemas.microsoft.com/office/drawing/2014/main" id="{4366FADD-5BA1-EA7A-144D-4CC5EA65650C}"/>
                </a:ext>
              </a:extLst>
            </p:cNvPr>
            <p:cNvSpPr txBox="1"/>
            <p:nvPr/>
          </p:nvSpPr>
          <p:spPr>
            <a:xfrm>
              <a:off x="1164094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245</a:t>
              </a:r>
              <a:endParaRPr lang="ko-KR" altLang="en-US" sz="2400" b="1" spc="-300" dirty="0"/>
            </a:p>
          </p:txBody>
        </p:sp>
        <p:sp>
          <p:nvSpPr>
            <p:cNvPr id="85" name="가로 글상자 124">
              <a:extLst>
                <a:ext uri="{FF2B5EF4-FFF2-40B4-BE49-F238E27FC236}">
                  <a16:creationId xmlns:a16="http://schemas.microsoft.com/office/drawing/2014/main" id="{D4902804-B212-9FB5-0C44-EB549D6A0211}"/>
                </a:ext>
              </a:extLst>
            </p:cNvPr>
            <p:cNvSpPr txBox="1"/>
            <p:nvPr/>
          </p:nvSpPr>
          <p:spPr>
            <a:xfrm>
              <a:off x="2237560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392</a:t>
              </a:r>
              <a:endParaRPr lang="ko-KR" altLang="en-US" sz="2400" b="1" spc="-300" dirty="0"/>
            </a:p>
          </p:txBody>
        </p:sp>
        <p:sp>
          <p:nvSpPr>
            <p:cNvPr id="86" name="가로 글상자 124">
              <a:extLst>
                <a:ext uri="{FF2B5EF4-FFF2-40B4-BE49-F238E27FC236}">
                  <a16:creationId xmlns:a16="http://schemas.microsoft.com/office/drawing/2014/main" id="{7EF8F0D5-ACC3-65A6-C8F6-271122F405BA}"/>
                </a:ext>
              </a:extLst>
            </p:cNvPr>
            <p:cNvSpPr txBox="1"/>
            <p:nvPr/>
          </p:nvSpPr>
          <p:spPr>
            <a:xfrm>
              <a:off x="3311026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436</a:t>
              </a:r>
              <a:endParaRPr lang="ko-KR" altLang="en-US" sz="2400" b="1" spc="-300" dirty="0"/>
            </a:p>
          </p:txBody>
        </p:sp>
        <p:sp>
          <p:nvSpPr>
            <p:cNvPr id="87" name="가로 글상자 124">
              <a:extLst>
                <a:ext uri="{FF2B5EF4-FFF2-40B4-BE49-F238E27FC236}">
                  <a16:creationId xmlns:a16="http://schemas.microsoft.com/office/drawing/2014/main" id="{EEBDD083-2C38-01A6-A8D5-411A78781BB3}"/>
                </a:ext>
              </a:extLst>
            </p:cNvPr>
            <p:cNvSpPr txBox="1"/>
            <p:nvPr/>
          </p:nvSpPr>
          <p:spPr>
            <a:xfrm>
              <a:off x="4384492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243</a:t>
              </a:r>
              <a:endParaRPr lang="ko-KR" altLang="en-US" sz="2400" b="1" spc="-300" dirty="0"/>
            </a:p>
          </p:txBody>
        </p:sp>
        <p:sp>
          <p:nvSpPr>
            <p:cNvPr id="88" name="가로 글상자 124">
              <a:extLst>
                <a:ext uri="{FF2B5EF4-FFF2-40B4-BE49-F238E27FC236}">
                  <a16:creationId xmlns:a16="http://schemas.microsoft.com/office/drawing/2014/main" id="{838DF2CC-E645-5377-8F0F-85DA37708372}"/>
                </a:ext>
              </a:extLst>
            </p:cNvPr>
            <p:cNvSpPr txBox="1"/>
            <p:nvPr/>
          </p:nvSpPr>
          <p:spPr>
            <a:xfrm>
              <a:off x="5457958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754</a:t>
              </a:r>
              <a:endParaRPr lang="ko-KR" altLang="en-US" sz="2400" b="1" spc="-300" dirty="0"/>
            </a:p>
          </p:txBody>
        </p:sp>
        <p:sp>
          <p:nvSpPr>
            <p:cNvPr id="89" name="가로 글상자 124">
              <a:extLst>
                <a:ext uri="{FF2B5EF4-FFF2-40B4-BE49-F238E27FC236}">
                  <a16:creationId xmlns:a16="http://schemas.microsoft.com/office/drawing/2014/main" id="{AA6AD4FF-6CEA-454F-E2D4-8AC2D81C902F}"/>
                </a:ext>
              </a:extLst>
            </p:cNvPr>
            <p:cNvSpPr txBox="1"/>
            <p:nvPr/>
          </p:nvSpPr>
          <p:spPr>
            <a:xfrm>
              <a:off x="6531424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272</a:t>
              </a:r>
              <a:endParaRPr lang="ko-KR" altLang="en-US" sz="2400" b="1" spc="-300" dirty="0"/>
            </a:p>
          </p:txBody>
        </p:sp>
        <p:sp>
          <p:nvSpPr>
            <p:cNvPr id="90" name="가로 글상자 124">
              <a:extLst>
                <a:ext uri="{FF2B5EF4-FFF2-40B4-BE49-F238E27FC236}">
                  <a16:creationId xmlns:a16="http://schemas.microsoft.com/office/drawing/2014/main" id="{01B56A64-C531-04C8-92E2-A2728295EFD8}"/>
                </a:ext>
              </a:extLst>
            </p:cNvPr>
            <p:cNvSpPr txBox="1"/>
            <p:nvPr/>
          </p:nvSpPr>
          <p:spPr>
            <a:xfrm>
              <a:off x="7604890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70</a:t>
              </a:r>
              <a:endParaRPr lang="ko-KR" altLang="en-US" sz="2400" b="1" spc="-300" dirty="0"/>
            </a:p>
          </p:txBody>
        </p:sp>
        <p:sp>
          <p:nvSpPr>
            <p:cNvPr id="91" name="가로 글상자 124">
              <a:extLst>
                <a:ext uri="{FF2B5EF4-FFF2-40B4-BE49-F238E27FC236}">
                  <a16:creationId xmlns:a16="http://schemas.microsoft.com/office/drawing/2014/main" id="{5A7DCF25-E218-5A40-22F3-D8676ABEA309}"/>
                </a:ext>
              </a:extLst>
            </p:cNvPr>
            <p:cNvSpPr txBox="1"/>
            <p:nvPr/>
          </p:nvSpPr>
          <p:spPr>
            <a:xfrm>
              <a:off x="8678356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624</a:t>
              </a:r>
              <a:endParaRPr lang="ko-KR" altLang="en-US" sz="2400" b="1" spc="-300" dirty="0"/>
            </a:p>
          </p:txBody>
        </p:sp>
        <p:sp>
          <p:nvSpPr>
            <p:cNvPr id="92" name="가로 글상자 124">
              <a:extLst>
                <a:ext uri="{FF2B5EF4-FFF2-40B4-BE49-F238E27FC236}">
                  <a16:creationId xmlns:a16="http://schemas.microsoft.com/office/drawing/2014/main" id="{D9240D8C-0E33-BC55-E386-F7504904D7F3}"/>
                </a:ext>
              </a:extLst>
            </p:cNvPr>
            <p:cNvSpPr txBox="1"/>
            <p:nvPr/>
          </p:nvSpPr>
          <p:spPr>
            <a:xfrm>
              <a:off x="9751822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534</a:t>
              </a:r>
              <a:endParaRPr lang="ko-KR" altLang="en-US" sz="2400" b="1" spc="-300" dirty="0"/>
            </a:p>
          </p:txBody>
        </p:sp>
        <p:sp>
          <p:nvSpPr>
            <p:cNvPr id="93" name="가로 글상자 124">
              <a:extLst>
                <a:ext uri="{FF2B5EF4-FFF2-40B4-BE49-F238E27FC236}">
                  <a16:creationId xmlns:a16="http://schemas.microsoft.com/office/drawing/2014/main" id="{2A607658-0FBE-86E7-EDF5-CD07F9685FF4}"/>
                </a:ext>
              </a:extLst>
            </p:cNvPr>
            <p:cNvSpPr txBox="1"/>
            <p:nvPr/>
          </p:nvSpPr>
          <p:spPr>
            <a:xfrm>
              <a:off x="10825289" y="3301493"/>
              <a:ext cx="8691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altLang="ko-KR" sz="2400" b="1" spc="-300" dirty="0"/>
                <a:t>162</a:t>
              </a:r>
              <a:endParaRPr lang="ko-KR" altLang="en-US" sz="2400" b="1" spc="-300" dirty="0"/>
            </a:p>
          </p:txBody>
        </p:sp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08134702-EE8F-E34A-44B0-DD04F144CF4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7698280" y="2413335"/>
              <a:ext cx="893410" cy="296285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71FE838E-C4F1-A5BF-30BB-99D62D5B0DF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sp>
        <p:nvSpPr>
          <p:cNvPr id="128" name="가로 글상자 124">
            <a:extLst>
              <a:ext uri="{FF2B5EF4-FFF2-40B4-BE49-F238E27FC236}">
                <a16:creationId xmlns:a16="http://schemas.microsoft.com/office/drawing/2014/main" id="{FF29018A-FE69-40E6-B65C-6B794FD1F83D}"/>
              </a:ext>
            </a:extLst>
          </p:cNvPr>
          <p:cNvSpPr txBox="1"/>
          <p:nvPr/>
        </p:nvSpPr>
        <p:spPr>
          <a:xfrm>
            <a:off x="1050100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2400" b="1" spc="-300" dirty="0"/>
              <a:t>곱셈</a:t>
            </a:r>
          </a:p>
        </p:txBody>
      </p:sp>
      <p:sp>
        <p:nvSpPr>
          <p:cNvPr id="129" name="가로 글상자 124">
            <a:extLst>
              <a:ext uri="{FF2B5EF4-FFF2-40B4-BE49-F238E27FC236}">
                <a16:creationId xmlns:a16="http://schemas.microsoft.com/office/drawing/2014/main" id="{D82ADA7D-3732-7C81-A5FC-B6BB7BA1180E}"/>
              </a:ext>
            </a:extLst>
          </p:cNvPr>
          <p:cNvSpPr txBox="1"/>
          <p:nvPr/>
        </p:nvSpPr>
        <p:spPr>
          <a:xfrm>
            <a:off x="646220" y="4705843"/>
            <a:ext cx="138536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2400" b="1" spc="-300" dirty="0"/>
              <a:t>계산 결과</a:t>
            </a:r>
          </a:p>
        </p:txBody>
      </p:sp>
      <p:sp>
        <p:nvSpPr>
          <p:cNvPr id="130" name="가로 글상자 124">
            <a:extLst>
              <a:ext uri="{FF2B5EF4-FFF2-40B4-BE49-F238E27FC236}">
                <a16:creationId xmlns:a16="http://schemas.microsoft.com/office/drawing/2014/main" id="{F45556E9-7ADF-BC93-0D29-E7D0183663C6}"/>
              </a:ext>
            </a:extLst>
          </p:cNvPr>
          <p:cNvSpPr txBox="1"/>
          <p:nvPr/>
        </p:nvSpPr>
        <p:spPr>
          <a:xfrm>
            <a:off x="985305" y="5301208"/>
            <a:ext cx="96479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ko-KR" altLang="en-US" sz="2400" b="1" spc="-300" dirty="0"/>
              <a:t>암호</a:t>
            </a:r>
          </a:p>
        </p:txBody>
      </p:sp>
      <p:sp>
        <p:nvSpPr>
          <p:cNvPr id="131" name="가로 글상자 124">
            <a:extLst>
              <a:ext uri="{FF2B5EF4-FFF2-40B4-BE49-F238E27FC236}">
                <a16:creationId xmlns:a16="http://schemas.microsoft.com/office/drawing/2014/main" id="{EA000715-6BDB-5B5C-D287-BDAEE4363B5E}"/>
              </a:ext>
            </a:extLst>
          </p:cNvPr>
          <p:cNvSpPr txBox="1"/>
          <p:nvPr/>
        </p:nvSpPr>
        <p:spPr>
          <a:xfrm>
            <a:off x="2161707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2400" b="1" spc="-300" dirty="0"/>
              <a:t>5</a:t>
            </a:r>
            <a:r>
              <a:rPr kumimoji="0" lang="en-US" altLang="ko-KR" sz="24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×14</a:t>
            </a:r>
            <a:endParaRPr lang="ko-KR" altLang="en-US" sz="2400" b="1" spc="-300" dirty="0"/>
          </a:p>
        </p:txBody>
      </p:sp>
      <p:sp>
        <p:nvSpPr>
          <p:cNvPr id="132" name="가로 글상자 124">
            <a:extLst>
              <a:ext uri="{FF2B5EF4-FFF2-40B4-BE49-F238E27FC236}">
                <a16:creationId xmlns:a16="http://schemas.microsoft.com/office/drawing/2014/main" id="{78807789-5DAF-E899-9A06-29F29D91EF4E}"/>
              </a:ext>
            </a:extLst>
          </p:cNvPr>
          <p:cNvSpPr txBox="1"/>
          <p:nvPr/>
        </p:nvSpPr>
        <p:spPr>
          <a:xfrm>
            <a:off x="3273314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2400" b="1" spc="-300" dirty="0"/>
              <a:t>7</a:t>
            </a:r>
            <a:r>
              <a:rPr kumimoji="0" lang="en-US" altLang="ko-KR" sz="24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×35</a:t>
            </a:r>
            <a:endParaRPr lang="ko-KR" altLang="en-US" sz="2400" b="1" spc="-300" dirty="0"/>
          </a:p>
        </p:txBody>
      </p:sp>
      <p:sp>
        <p:nvSpPr>
          <p:cNvPr id="133" name="가로 글상자 124">
            <a:extLst>
              <a:ext uri="{FF2B5EF4-FFF2-40B4-BE49-F238E27FC236}">
                <a16:creationId xmlns:a16="http://schemas.microsoft.com/office/drawing/2014/main" id="{D3E16F19-5836-2725-BF0E-731C4FA78398}"/>
              </a:ext>
            </a:extLst>
          </p:cNvPr>
          <p:cNvSpPr txBox="1"/>
          <p:nvPr/>
        </p:nvSpPr>
        <p:spPr>
          <a:xfrm>
            <a:off x="4384921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9×27</a:t>
            </a:r>
            <a:endParaRPr lang="ko-KR" altLang="en-US" sz="2400" b="1" spc="-300" dirty="0"/>
          </a:p>
        </p:txBody>
      </p:sp>
      <p:sp>
        <p:nvSpPr>
          <p:cNvPr id="134" name="가로 글상자 124">
            <a:extLst>
              <a:ext uri="{FF2B5EF4-FFF2-40B4-BE49-F238E27FC236}">
                <a16:creationId xmlns:a16="http://schemas.microsoft.com/office/drawing/2014/main" id="{E09E7A23-E4B1-202E-6E16-FDF564C3113E}"/>
              </a:ext>
            </a:extLst>
          </p:cNvPr>
          <p:cNvSpPr txBox="1"/>
          <p:nvPr/>
        </p:nvSpPr>
        <p:spPr>
          <a:xfrm>
            <a:off x="5496528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8×34</a:t>
            </a:r>
            <a:endParaRPr lang="ko-KR" altLang="en-US" sz="2400" b="1" spc="-300" dirty="0"/>
          </a:p>
        </p:txBody>
      </p:sp>
      <p:sp>
        <p:nvSpPr>
          <p:cNvPr id="135" name="가로 글상자 124">
            <a:extLst>
              <a:ext uri="{FF2B5EF4-FFF2-40B4-BE49-F238E27FC236}">
                <a16:creationId xmlns:a16="http://schemas.microsoft.com/office/drawing/2014/main" id="{F4EB7D6D-66F6-C72E-F700-A9D8D1F4CB70}"/>
              </a:ext>
            </a:extLst>
          </p:cNvPr>
          <p:cNvSpPr txBox="1"/>
          <p:nvPr/>
        </p:nvSpPr>
        <p:spPr>
          <a:xfrm>
            <a:off x="6608135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4×98</a:t>
            </a:r>
            <a:endParaRPr lang="ko-KR" altLang="en-US" sz="2400" b="1" spc="-300" dirty="0"/>
          </a:p>
        </p:txBody>
      </p:sp>
      <p:sp>
        <p:nvSpPr>
          <p:cNvPr id="136" name="가로 글상자 124">
            <a:extLst>
              <a:ext uri="{FF2B5EF4-FFF2-40B4-BE49-F238E27FC236}">
                <a16:creationId xmlns:a16="http://schemas.microsoft.com/office/drawing/2014/main" id="{DAB886A3-CCC9-D614-CA44-F9BCFA457E43}"/>
              </a:ext>
            </a:extLst>
          </p:cNvPr>
          <p:cNvSpPr txBox="1"/>
          <p:nvPr/>
        </p:nvSpPr>
        <p:spPr>
          <a:xfrm>
            <a:off x="7719740" y="4114893"/>
            <a:ext cx="9000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3×54</a:t>
            </a:r>
            <a:endParaRPr lang="ko-KR" altLang="en-US" sz="2400" b="1" spc="-300" dirty="0"/>
          </a:p>
        </p:txBody>
      </p:sp>
      <p:sp>
        <p:nvSpPr>
          <p:cNvPr id="137" name="가로 글상자 151">
            <a:extLst>
              <a:ext uri="{FF2B5EF4-FFF2-40B4-BE49-F238E27FC236}">
                <a16:creationId xmlns:a16="http://schemas.microsoft.com/office/drawing/2014/main" id="{7BC563A3-910F-1181-8954-73CEE662A578}"/>
              </a:ext>
            </a:extLst>
          </p:cNvPr>
          <p:cNvSpPr txBox="1"/>
          <p:nvPr/>
        </p:nvSpPr>
        <p:spPr>
          <a:xfrm>
            <a:off x="2314992" y="4705843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latin typeface="맑은 고딕"/>
                <a:ea typeface="맑은 고딕"/>
                <a:cs typeface="맑은 고딕"/>
              </a:rPr>
              <a:t>70</a:t>
            </a:r>
            <a:endParaRPr kumimoji="0" lang="ko-KR" altLang="en-US" sz="2400" b="1" i="0" u="none" strike="noStrike" kern="1200" cap="none" spc="-300" normalizeH="0" baseline="0" dirty="0"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8" name="가로 글상자 152">
            <a:extLst>
              <a:ext uri="{FF2B5EF4-FFF2-40B4-BE49-F238E27FC236}">
                <a16:creationId xmlns:a16="http://schemas.microsoft.com/office/drawing/2014/main" id="{4EE3E005-54E3-49E1-E873-4E3E6ABE7077}"/>
              </a:ext>
            </a:extLst>
          </p:cNvPr>
          <p:cNvSpPr txBox="1"/>
          <p:nvPr/>
        </p:nvSpPr>
        <p:spPr>
          <a:xfrm>
            <a:off x="3287688" y="4705843"/>
            <a:ext cx="74967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245</a:t>
            </a:r>
            <a:endParaRPr kumimoji="0" lang="ko-KR" altLang="en-US" sz="24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9" name="가로 글상자 153">
            <a:extLst>
              <a:ext uri="{FF2B5EF4-FFF2-40B4-BE49-F238E27FC236}">
                <a16:creationId xmlns:a16="http://schemas.microsoft.com/office/drawing/2014/main" id="{1C856840-427A-7276-4DEA-8930B5385017}"/>
              </a:ext>
            </a:extLst>
          </p:cNvPr>
          <p:cNvSpPr txBox="1"/>
          <p:nvPr/>
        </p:nvSpPr>
        <p:spPr>
          <a:xfrm>
            <a:off x="4385203" y="4705843"/>
            <a:ext cx="899067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243</a:t>
            </a:r>
            <a:endParaRPr kumimoji="0" lang="ko-KR" altLang="en-US" sz="24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40" name="가로 글상자 154">
            <a:extLst>
              <a:ext uri="{FF2B5EF4-FFF2-40B4-BE49-F238E27FC236}">
                <a16:creationId xmlns:a16="http://schemas.microsoft.com/office/drawing/2014/main" id="{DE846D1C-E81F-4E9B-9F16-1E3E0D972C7A}"/>
              </a:ext>
            </a:extLst>
          </p:cNvPr>
          <p:cNvSpPr txBox="1"/>
          <p:nvPr/>
        </p:nvSpPr>
        <p:spPr>
          <a:xfrm>
            <a:off x="5562349" y="4705843"/>
            <a:ext cx="74967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272</a:t>
            </a:r>
            <a:endParaRPr kumimoji="0" lang="ko-KR" altLang="en-US" sz="24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41" name="가로 글상자 155">
            <a:extLst>
              <a:ext uri="{FF2B5EF4-FFF2-40B4-BE49-F238E27FC236}">
                <a16:creationId xmlns:a16="http://schemas.microsoft.com/office/drawing/2014/main" id="{1A71E8F6-7FF5-81DC-1C98-7190E1D84C57}"/>
              </a:ext>
            </a:extLst>
          </p:cNvPr>
          <p:cNvSpPr txBox="1"/>
          <p:nvPr/>
        </p:nvSpPr>
        <p:spPr>
          <a:xfrm>
            <a:off x="6517816" y="4705843"/>
            <a:ext cx="868122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392</a:t>
            </a:r>
            <a:endParaRPr kumimoji="0" lang="ko-KR" altLang="en-US" sz="24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42" name="가로 글상자 156">
            <a:extLst>
              <a:ext uri="{FF2B5EF4-FFF2-40B4-BE49-F238E27FC236}">
                <a16:creationId xmlns:a16="http://schemas.microsoft.com/office/drawing/2014/main" id="{2DB0034B-C452-0F6D-DC98-D45D025089C0}"/>
              </a:ext>
            </a:extLst>
          </p:cNvPr>
          <p:cNvSpPr txBox="1"/>
          <p:nvPr/>
        </p:nvSpPr>
        <p:spPr>
          <a:xfrm>
            <a:off x="7644936" y="4705843"/>
            <a:ext cx="93154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162</a:t>
            </a:r>
            <a:endParaRPr kumimoji="0" lang="ko-KR" altLang="en-US" sz="24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48" name="가로 글상자 151">
            <a:extLst>
              <a:ext uri="{FF2B5EF4-FFF2-40B4-BE49-F238E27FC236}">
                <a16:creationId xmlns:a16="http://schemas.microsoft.com/office/drawing/2014/main" id="{A3BEB250-764B-4149-33FE-24328CDD6A31}"/>
              </a:ext>
            </a:extLst>
          </p:cNvPr>
          <p:cNvSpPr txBox="1"/>
          <p:nvPr/>
        </p:nvSpPr>
        <p:spPr>
          <a:xfrm>
            <a:off x="2301794" y="5301208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latin typeface="맑은 고딕"/>
                <a:ea typeface="맑은 고딕"/>
                <a:cs typeface="맑은 고딕"/>
              </a:rPr>
              <a:t>수</a:t>
            </a:r>
          </a:p>
        </p:txBody>
      </p:sp>
      <p:sp>
        <p:nvSpPr>
          <p:cNvPr id="149" name="가로 글상자 152">
            <a:extLst>
              <a:ext uri="{FF2B5EF4-FFF2-40B4-BE49-F238E27FC236}">
                <a16:creationId xmlns:a16="http://schemas.microsoft.com/office/drawing/2014/main" id="{B4EB83C8-8B40-8C9D-41B3-4E1B5C2DB51A}"/>
              </a:ext>
            </a:extLst>
          </p:cNvPr>
          <p:cNvSpPr txBox="1"/>
          <p:nvPr/>
        </p:nvSpPr>
        <p:spPr>
          <a:xfrm>
            <a:off x="3385602" y="5301208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학</a:t>
            </a:r>
          </a:p>
        </p:txBody>
      </p:sp>
      <p:sp>
        <p:nvSpPr>
          <p:cNvPr id="150" name="가로 글상자 153">
            <a:extLst>
              <a:ext uri="{FF2B5EF4-FFF2-40B4-BE49-F238E27FC236}">
                <a16:creationId xmlns:a16="http://schemas.microsoft.com/office/drawing/2014/main" id="{61B2B6CB-57BF-9AD9-01E6-231F9EA7D4F2}"/>
              </a:ext>
            </a:extLst>
          </p:cNvPr>
          <p:cNvSpPr txBox="1"/>
          <p:nvPr/>
        </p:nvSpPr>
        <p:spPr>
          <a:xfrm>
            <a:off x="4534042" y="5301208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은</a:t>
            </a:r>
          </a:p>
        </p:txBody>
      </p:sp>
      <p:sp>
        <p:nvSpPr>
          <p:cNvPr id="151" name="가로 글상자 154">
            <a:extLst>
              <a:ext uri="{FF2B5EF4-FFF2-40B4-BE49-F238E27FC236}">
                <a16:creationId xmlns:a16="http://schemas.microsoft.com/office/drawing/2014/main" id="{B5FBBE9F-82DF-D581-1B32-839159EF5666}"/>
              </a:ext>
            </a:extLst>
          </p:cNvPr>
          <p:cNvSpPr txBox="1"/>
          <p:nvPr/>
        </p:nvSpPr>
        <p:spPr>
          <a:xfrm>
            <a:off x="5660263" y="5301208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내</a:t>
            </a:r>
          </a:p>
        </p:txBody>
      </p:sp>
      <p:sp>
        <p:nvSpPr>
          <p:cNvPr id="152" name="가로 글상자 155">
            <a:extLst>
              <a:ext uri="{FF2B5EF4-FFF2-40B4-BE49-F238E27FC236}">
                <a16:creationId xmlns:a16="http://schemas.microsoft.com/office/drawing/2014/main" id="{DB1C0F5B-0EE9-FA4A-A4C9-9D7AFF7B11B4}"/>
              </a:ext>
            </a:extLst>
          </p:cNvPr>
          <p:cNvSpPr txBox="1"/>
          <p:nvPr/>
        </p:nvSpPr>
        <p:spPr>
          <a:xfrm>
            <a:off x="6672064" y="5301208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친</a:t>
            </a:r>
          </a:p>
        </p:txBody>
      </p:sp>
      <p:sp>
        <p:nvSpPr>
          <p:cNvPr id="153" name="가로 글상자 156">
            <a:extLst>
              <a:ext uri="{FF2B5EF4-FFF2-40B4-BE49-F238E27FC236}">
                <a16:creationId xmlns:a16="http://schemas.microsoft.com/office/drawing/2014/main" id="{0E2418B1-1A7D-453B-1C4E-83E2C5670C01}"/>
              </a:ext>
            </a:extLst>
          </p:cNvPr>
          <p:cNvSpPr txBox="1"/>
          <p:nvPr/>
        </p:nvSpPr>
        <p:spPr>
          <a:xfrm>
            <a:off x="7880352" y="5301208"/>
            <a:ext cx="553846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구</a:t>
            </a:r>
          </a:p>
        </p:txBody>
      </p:sp>
      <p:pic>
        <p:nvPicPr>
          <p:cNvPr id="162" name="그림 161">
            <a:extLst>
              <a:ext uri="{FF2B5EF4-FFF2-40B4-BE49-F238E27FC236}">
                <a16:creationId xmlns:a16="http://schemas.microsoft.com/office/drawing/2014/main" id="{C72BE01D-8481-F745-0C16-147F2AF5F8B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720018" y="4908607"/>
            <a:ext cx="530302" cy="324513"/>
          </a:xfrm>
          <a:prstGeom prst="rect">
            <a:avLst/>
          </a:prstGeom>
        </p:spPr>
      </p:pic>
      <p:cxnSp>
        <p:nvCxnSpPr>
          <p:cNvPr id="163" name="직선 연결선 14">
            <a:extLst>
              <a:ext uri="{FF2B5EF4-FFF2-40B4-BE49-F238E27FC236}">
                <a16:creationId xmlns:a16="http://schemas.microsoft.com/office/drawing/2014/main" id="{2E69F34A-8BBD-67B6-7054-1B1BE9132295}"/>
              </a:ext>
            </a:extLst>
          </p:cNvPr>
          <p:cNvCxnSpPr>
            <a:cxnSpLocks/>
          </p:cNvCxnSpPr>
          <p:nvPr/>
        </p:nvCxnSpPr>
        <p:spPr>
          <a:xfrm>
            <a:off x="9284310" y="5237276"/>
            <a:ext cx="2748597" cy="0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grpSp>
        <p:nvGrpSpPr>
          <p:cNvPr id="6" name="그룹 5">
            <a:extLst>
              <a:ext uri="{FF2B5EF4-FFF2-40B4-BE49-F238E27FC236}">
                <a16:creationId xmlns:a16="http://schemas.microsoft.com/office/drawing/2014/main" id="{2BC804F5-D7DD-45CA-5A98-2C057964B899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C8B5C459-AA98-2087-49AA-191C3C4EC9EF}"/>
                </a:ext>
              </a:extLst>
            </p:cNvPr>
            <p:cNvGrpSpPr/>
            <p:nvPr/>
          </p:nvGrpSpPr>
          <p:grpSpPr>
            <a:xfrm>
              <a:off x="1249587" y="6401095"/>
              <a:ext cx="3261272" cy="379630"/>
              <a:chOff x="1249587" y="6401095"/>
              <a:chExt cx="3261272" cy="379630"/>
            </a:xfrm>
          </p:grpSpPr>
          <p:sp>
            <p:nvSpPr>
              <p:cNvPr id="34" name="사각형: 둥근 모서리 33">
                <a:hlinkClick r:id="rId11" action="ppaction://hlinksldjump"/>
                <a:extLst>
                  <a:ext uri="{FF2B5EF4-FFF2-40B4-BE49-F238E27FC236}">
                    <a16:creationId xmlns:a16="http://schemas.microsoft.com/office/drawing/2014/main" id="{7D8AD7C7-6FBC-9E12-B9BF-62D298655169}"/>
                  </a:ext>
                </a:extLst>
              </p:cNvPr>
              <p:cNvSpPr/>
              <p:nvPr/>
            </p:nvSpPr>
            <p:spPr>
              <a:xfrm>
                <a:off x="1839430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anchor="ctr">
                <a:spAutoFit/>
              </a:bodyPr>
              <a:lstStyle/>
              <a:p>
                <a:pPr lvl="0" algn="ctr">
                  <a:defRPr/>
                </a:pPr>
                <a:r>
                  <a:rPr lang="en-US" altLang="ko-KR" sz="1400" b="1">
                    <a:solidFill>
                      <a:srgbClr val="868686"/>
                    </a:solidFill>
                  </a:rPr>
                  <a:t>1</a:t>
                </a:r>
                <a:endParaRPr lang="ko-KR" altLang="en-US" sz="1400" b="1">
                  <a:solidFill>
                    <a:srgbClr val="868686"/>
                  </a:solidFill>
                </a:endParaRPr>
              </a:p>
            </p:txBody>
          </p:sp>
          <p:sp>
            <p:nvSpPr>
              <p:cNvPr id="35" name="사각형: 둥근 모서리 34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1D44D6AE-595E-4B23-B1AB-C331187C33CD}"/>
                  </a:ext>
                </a:extLst>
              </p:cNvPr>
              <p:cNvSpPr/>
              <p:nvPr/>
            </p:nvSpPr>
            <p:spPr>
              <a:xfrm>
                <a:off x="2380839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anchor="ctr">
                <a:spAutoFit/>
              </a:bodyPr>
              <a:lstStyle/>
              <a:p>
                <a:pPr lvl="0" algn="ctr">
                  <a:defRPr/>
                </a:pPr>
                <a:r>
                  <a:rPr lang="en-US" altLang="ko-KR" sz="1400" b="1">
                    <a:solidFill>
                      <a:srgbClr val="868686"/>
                    </a:solidFill>
                  </a:rPr>
                  <a:t>2</a:t>
                </a:r>
                <a:endParaRPr lang="ko-KR" altLang="en-US" sz="1400" b="1">
                  <a:solidFill>
                    <a:srgbClr val="868686"/>
                  </a:solidFill>
                </a:endParaRPr>
              </a:p>
            </p:txBody>
          </p:sp>
          <p:sp>
            <p:nvSpPr>
              <p:cNvPr id="36" name="사각형: 둥근 모서리 35">
                <a:hlinkClick r:id="rId13" action="ppaction://hlinksldjump"/>
                <a:extLst>
                  <a:ext uri="{FF2B5EF4-FFF2-40B4-BE49-F238E27FC236}">
                    <a16:creationId xmlns:a16="http://schemas.microsoft.com/office/drawing/2014/main" id="{A0829198-4D93-057C-2A97-B8A5E36DDFE9}"/>
                  </a:ext>
                </a:extLst>
              </p:cNvPr>
              <p:cNvSpPr/>
              <p:nvPr/>
            </p:nvSpPr>
            <p:spPr>
              <a:xfrm>
                <a:off x="2922248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anchor="ctr">
                <a:spAutoFit/>
              </a:bodyPr>
              <a:lstStyle/>
              <a:p>
                <a:pPr lvl="0" algn="ctr">
                  <a:defRPr/>
                </a:pPr>
                <a:r>
                  <a:rPr lang="en-US" altLang="ko-KR" sz="1400" b="1">
                    <a:solidFill>
                      <a:srgbClr val="868686"/>
                    </a:solidFill>
                  </a:rPr>
                  <a:t>3</a:t>
                </a:r>
                <a:endParaRPr lang="ko-KR" altLang="en-US" sz="1400" b="1">
                  <a:solidFill>
                    <a:srgbClr val="868686"/>
                  </a:solidFill>
                </a:endParaRPr>
              </a:p>
            </p:txBody>
          </p:sp>
          <p:sp>
            <p:nvSpPr>
              <p:cNvPr id="39" name="사각형: 둥근 모서리 38">
                <a:hlinkClick r:id="rId14" action="ppaction://hlinksldjump"/>
                <a:extLst>
                  <a:ext uri="{FF2B5EF4-FFF2-40B4-BE49-F238E27FC236}">
                    <a16:creationId xmlns:a16="http://schemas.microsoft.com/office/drawing/2014/main" id="{ADB4FBDA-C9CF-0675-3972-5E5F22D865D8}"/>
                  </a:ext>
                </a:extLst>
              </p:cNvPr>
              <p:cNvSpPr/>
              <p:nvPr/>
            </p:nvSpPr>
            <p:spPr>
              <a:xfrm>
                <a:off x="3463657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144000" tIns="36000" rIns="144000" bIns="18000" anchor="ctr">
                <a:spAutoFit/>
              </a:bodyPr>
              <a:lstStyle/>
              <a:p>
                <a:pPr lvl="0" algn="ctr">
                  <a:defRPr/>
                </a:pPr>
                <a:r>
                  <a:rPr lang="en-US" altLang="ko-KR" sz="1400" b="1" dirty="0">
                    <a:solidFill>
                      <a:srgbClr val="868686"/>
                    </a:solidFill>
                  </a:rPr>
                  <a:t>4</a:t>
                </a:r>
                <a:endParaRPr lang="ko-KR" altLang="en-US" sz="1400" b="1" dirty="0">
                  <a:solidFill>
                    <a:srgbClr val="868686"/>
                  </a:solidFill>
                </a:endParaRPr>
              </a:p>
            </p:txBody>
          </p:sp>
          <p:sp>
            <p:nvSpPr>
              <p:cNvPr id="43" name="사각형: 둥근 모서리 42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C07FCF66-FFFA-E513-05E8-B111E9D73184}"/>
                  </a:ext>
                </a:extLst>
              </p:cNvPr>
              <p:cNvSpPr/>
              <p:nvPr/>
            </p:nvSpPr>
            <p:spPr>
              <a:xfrm>
                <a:off x="1249587" y="6401095"/>
                <a:ext cx="554227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43199" tIns="36000" rIns="43199" bIns="18000" anchor="ctr">
                <a:spAutoFit/>
              </a:bodyPr>
              <a:lstStyle/>
              <a:p>
                <a:pPr lvl="0" algn="ctr">
                  <a:defRPr/>
                </a:pPr>
                <a:r>
                  <a:rPr lang="ko-KR" altLang="en-US" sz="1400" b="1" dirty="0">
                    <a:solidFill>
                      <a:srgbClr val="868686"/>
                    </a:solidFill>
                  </a:rPr>
                  <a:t>도입</a:t>
                </a:r>
              </a:p>
            </p:txBody>
          </p:sp>
          <p:sp>
            <p:nvSpPr>
              <p:cNvPr id="44" name="사각형: 둥근 모서리 43">
                <a:hlinkClick r:id="rId16" action="ppaction://hlinksldjump"/>
                <a:extLst>
                  <a:ext uri="{FF2B5EF4-FFF2-40B4-BE49-F238E27FC236}">
                    <a16:creationId xmlns:a16="http://schemas.microsoft.com/office/drawing/2014/main" id="{AB82E429-287E-308E-D355-F302DAA8CED9}"/>
                  </a:ext>
                </a:extLst>
              </p:cNvPr>
              <p:cNvSpPr/>
              <p:nvPr/>
            </p:nvSpPr>
            <p:spPr>
              <a:xfrm>
                <a:off x="4005066" y="6401095"/>
                <a:ext cx="505793" cy="379630"/>
              </a:xfrm>
              <a:prstGeom prst="roundRect">
                <a:avLst>
                  <a:gd name="adj" fmla="val 50000"/>
                </a:avLst>
              </a:prstGeom>
              <a:solidFill>
                <a:srgbClr val="E9E9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44000" tIns="36000" rIns="144000" bIns="18000" anchor="ctr">
                <a:spAutoFit/>
              </a:bodyPr>
              <a:lstStyle/>
              <a:p>
                <a:pPr lvl="0" algn="ctr">
                  <a:defRPr/>
                </a:pPr>
                <a:r>
                  <a:rPr lang="en-US" altLang="ko-KR" sz="1400" b="1">
                    <a:solidFill>
                      <a:srgbClr val="868686"/>
                    </a:solidFill>
                  </a:rPr>
                  <a:t>5</a:t>
                </a:r>
                <a:endParaRPr lang="ko-KR" altLang="en-US" sz="1400" b="1">
                  <a:solidFill>
                    <a:srgbClr val="868686"/>
                  </a:solidFill>
                </a:endParaRPr>
              </a:p>
            </p:txBody>
          </p:sp>
        </p:grpSp>
        <p:sp>
          <p:nvSpPr>
            <p:cNvPr id="31" name="사각형: 둥근 모서리 30">
              <a:hlinkClick r:id="rId17" action="ppaction://hlinksldjump"/>
              <a:extLst>
                <a:ext uri="{FF2B5EF4-FFF2-40B4-BE49-F238E27FC236}">
                  <a16:creationId xmlns:a16="http://schemas.microsoft.com/office/drawing/2014/main" id="{78C440E9-E23F-2BEB-1A29-AF46E399E079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chemeClr val="bg1">
                      <a:lumMod val="50000"/>
                    </a:schemeClr>
                  </a:solidFill>
                </a:rPr>
                <a:t>차시 시작</a:t>
              </a:r>
            </a:p>
          </p:txBody>
        </p:sp>
        <p:sp>
          <p:nvSpPr>
            <p:cNvPr id="32" name="사각형: 둥근 모서리 31">
              <a:hlinkClick r:id="rId5" action="ppaction://hlinksldjump"/>
              <a:extLst>
                <a:ext uri="{FF2B5EF4-FFF2-40B4-BE49-F238E27FC236}">
                  <a16:creationId xmlns:a16="http://schemas.microsoft.com/office/drawing/2014/main" id="{407FB627-17F0-DEA7-0277-B83FC6E513E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18" action="ppaction://hlinksldjump"/>
              <a:extLst>
                <a:ext uri="{FF2B5EF4-FFF2-40B4-BE49-F238E27FC236}">
                  <a16:creationId xmlns:a16="http://schemas.microsoft.com/office/drawing/2014/main" id="{9AB246D8-E671-4DC8-BFFA-E154AFA96B33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7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</p:grpSp>
      <p:sp>
        <p:nvSpPr>
          <p:cNvPr id="45" name="가로 글상자 152">
            <a:extLst>
              <a:ext uri="{FF2B5EF4-FFF2-40B4-BE49-F238E27FC236}">
                <a16:creationId xmlns:a16="http://schemas.microsoft.com/office/drawing/2014/main" id="{FA4BBB54-8043-0547-9F93-0AAD268D282C}"/>
              </a:ext>
            </a:extLst>
          </p:cNvPr>
          <p:cNvSpPr txBox="1"/>
          <p:nvPr/>
        </p:nvSpPr>
        <p:spPr>
          <a:xfrm>
            <a:off x="9210408" y="4717761"/>
            <a:ext cx="24864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수학은</a:t>
            </a:r>
            <a:r>
              <a:rPr kumimoji="0" lang="en-US" altLang="ko-KR" sz="24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</a:t>
            </a:r>
            <a:r>
              <a:rPr lang="ko-KR" altLang="en-US" sz="2400" b="1" spc="-30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내 친구</a:t>
            </a:r>
            <a:endParaRPr kumimoji="0" lang="ko-KR" altLang="en-US" sz="24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grpSp>
        <p:nvGrpSpPr>
          <p:cNvPr id="46" name="그룹 45">
            <a:extLst>
              <a:ext uri="{FF2B5EF4-FFF2-40B4-BE49-F238E27FC236}">
                <a16:creationId xmlns:a16="http://schemas.microsoft.com/office/drawing/2014/main" id="{DD37A375-7A80-5116-040E-55293065967D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47" name="그룹 30">
              <a:extLst>
                <a:ext uri="{FF2B5EF4-FFF2-40B4-BE49-F238E27FC236}">
                  <a16:creationId xmlns:a16="http://schemas.microsoft.com/office/drawing/2014/main" id="{AA91F94A-93FE-17D7-D517-C2BD991950A4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51" name="그룹 26">
                <a:extLst>
                  <a:ext uri="{FF2B5EF4-FFF2-40B4-BE49-F238E27FC236}">
                    <a16:creationId xmlns:a16="http://schemas.microsoft.com/office/drawing/2014/main" id="{B7CD35E7-A270-E309-26BF-89BCC485DAB9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53" name="그래픽 60">
                  <a:extLst>
                    <a:ext uri="{FF2B5EF4-FFF2-40B4-BE49-F238E27FC236}">
                      <a16:creationId xmlns:a16="http://schemas.microsoft.com/office/drawing/2014/main" id="{59AEA749-1FB3-A3E9-020C-CD9EE11E18A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54" name="그림 28">
                  <a:extLst>
                    <a:ext uri="{FF2B5EF4-FFF2-40B4-BE49-F238E27FC236}">
                      <a16:creationId xmlns:a16="http://schemas.microsoft.com/office/drawing/2014/main" id="{AF900CCC-CE69-6253-BC94-57C1FC620E5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52" name="TextBox 3">
                <a:extLst>
                  <a:ext uri="{FF2B5EF4-FFF2-40B4-BE49-F238E27FC236}">
                    <a16:creationId xmlns:a16="http://schemas.microsoft.com/office/drawing/2014/main" id="{6C5F2794-0372-002D-DAB3-0DFF97ABF765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48" name="그룹 47">
              <a:extLst>
                <a:ext uri="{FF2B5EF4-FFF2-40B4-BE49-F238E27FC236}">
                  <a16:creationId xmlns:a16="http://schemas.microsoft.com/office/drawing/2014/main" id="{7F35C10E-016F-482D-B4A6-97C3F8387D5E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49" name="그래픽 57">
                <a:extLst>
                  <a:ext uri="{FF2B5EF4-FFF2-40B4-BE49-F238E27FC236}">
                    <a16:creationId xmlns:a16="http://schemas.microsoft.com/office/drawing/2014/main" id="{4E9815FB-12B4-23C4-9C12-42424FC032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DBE6D2BE-C372-6819-E611-739A41BDD9FA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6415332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518560" y="1394824"/>
            <a:ext cx="10690008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신선한 당근이 한 봉지에 </a:t>
            </a:r>
            <a:r>
              <a:rPr lang="en-US" altLang="ko-KR" sz="3600" b="1" spc="-150" dirty="0"/>
              <a:t>7</a:t>
            </a:r>
            <a:r>
              <a:rPr lang="ko-KR" altLang="en-US" sz="3600" b="1" spc="-150" dirty="0"/>
              <a:t>개씩 </a:t>
            </a:r>
            <a:r>
              <a:rPr lang="en-US" altLang="ko-KR" sz="3600" b="1" spc="-150" dirty="0"/>
              <a:t>25</a:t>
            </a:r>
            <a:r>
              <a:rPr lang="ko-KR" altLang="en-US" sz="3600" b="1" spc="-150" dirty="0"/>
              <a:t>봉지가 있어요</a:t>
            </a:r>
            <a:r>
              <a:rPr lang="en-US" altLang="ko-KR" sz="3600" b="1" spc="-150" dirty="0"/>
              <a:t>.</a:t>
            </a:r>
          </a:p>
        </p:txBody>
      </p:sp>
      <p:grpSp>
        <p:nvGrpSpPr>
          <p:cNvPr id="42" name="그룹 4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8F7955B8-C523-7680-F840-AE4A4B30BDF2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14" name="사각형: 둥근 모서리 13">
              <a:hlinkClick r:id="rId5" action="ppaction://hlinksldjump"/>
              <a:extLst>
                <a:ext uri="{FF2B5EF4-FFF2-40B4-BE49-F238E27FC236}">
                  <a16:creationId xmlns:a16="http://schemas.microsoft.com/office/drawing/2014/main" id="{588CFFED-AB3D-48D7-4A35-CA4AE8E44916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chemeClr val="bg1">
                      <a:lumMod val="50000"/>
                    </a:schemeClr>
                  </a:solidFill>
                </a:rPr>
                <a:t>차시 시작</a:t>
              </a:r>
            </a:p>
          </p:txBody>
        </p:sp>
        <p:sp>
          <p:nvSpPr>
            <p:cNvPr id="15" name="사각형: 둥근 모서리 14">
              <a:hlinkClick r:id="rId6" action="ppaction://hlinksldjump"/>
              <a:extLst>
                <a:ext uri="{FF2B5EF4-FFF2-40B4-BE49-F238E27FC236}">
                  <a16:creationId xmlns:a16="http://schemas.microsoft.com/office/drawing/2014/main" id="{EA080C30-8D12-44C9-C052-B5BCD0267C27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7" action="ppaction://hlinksldjump"/>
              <a:extLst>
                <a:ext uri="{FF2B5EF4-FFF2-40B4-BE49-F238E27FC236}">
                  <a16:creationId xmlns:a16="http://schemas.microsoft.com/office/drawing/2014/main" id="{360802CF-7DB4-9F0F-785C-8BDB69AC1147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8" action="ppaction://hlinksldjump"/>
              <a:extLst>
                <a:ext uri="{FF2B5EF4-FFF2-40B4-BE49-F238E27FC236}">
                  <a16:creationId xmlns:a16="http://schemas.microsoft.com/office/drawing/2014/main" id="{806BB42D-94DE-81E9-F197-70FAFB768D77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9" action="ppaction://hlinksldjump"/>
              <a:extLst>
                <a:ext uri="{FF2B5EF4-FFF2-40B4-BE49-F238E27FC236}">
                  <a16:creationId xmlns:a16="http://schemas.microsoft.com/office/drawing/2014/main" id="{896C8553-39D4-94C7-F742-B075903D2621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10" action="ppaction://hlinksldjump"/>
              <a:extLst>
                <a:ext uri="{FF2B5EF4-FFF2-40B4-BE49-F238E27FC236}">
                  <a16:creationId xmlns:a16="http://schemas.microsoft.com/office/drawing/2014/main" id="{68E7D1DF-D4FB-D2AA-1BCE-6D10F4222652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26" name="사각형: 둥근 모서리 25">
              <a:hlinkClick r:id="rId11" action="ppaction://hlinksldjump"/>
              <a:extLst>
                <a:ext uri="{FF2B5EF4-FFF2-40B4-BE49-F238E27FC236}">
                  <a16:creationId xmlns:a16="http://schemas.microsoft.com/office/drawing/2014/main" id="{F777542F-128F-27B3-0A3C-1F2991363E42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12" action="ppaction://hlinksldjump"/>
              <a:extLst>
                <a:ext uri="{FF2B5EF4-FFF2-40B4-BE49-F238E27FC236}">
                  <a16:creationId xmlns:a16="http://schemas.microsoft.com/office/drawing/2014/main" id="{103B1841-B88F-8857-9BD3-A6734426F683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8" name="사각형: 둥근 모서리 27">
              <a:hlinkClick r:id="rId13" action="ppaction://hlinksldjump"/>
              <a:extLst>
                <a:ext uri="{FF2B5EF4-FFF2-40B4-BE49-F238E27FC236}">
                  <a16:creationId xmlns:a16="http://schemas.microsoft.com/office/drawing/2014/main" id="{7CE0C53F-0DFF-9D78-65AA-1E9B93991972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A411612-D406-B051-4FBF-332440131584}"/>
              </a:ext>
            </a:extLst>
          </p:cNvPr>
          <p:cNvSpPr txBox="1"/>
          <p:nvPr/>
        </p:nvSpPr>
        <p:spPr>
          <a:xfrm>
            <a:off x="843617" y="2204864"/>
            <a:ext cx="11001281" cy="7920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당근의 수를 구하는 식을 써 보면 </a:t>
            </a:r>
            <a:r>
              <a:rPr lang="en-US" altLang="ko-KR" sz="3600" b="1" spc="-150" dirty="0"/>
              <a:t>7×</a:t>
            </a:r>
            <a:r>
              <a:rPr lang="ko-KR" altLang="en-US" sz="3600" b="1" spc="-150" dirty="0"/>
              <a:t>      입니다</a:t>
            </a:r>
            <a:r>
              <a:rPr lang="en-US" altLang="ko-KR" sz="3600" b="1" spc="-150" dirty="0"/>
              <a:t>.</a:t>
            </a:r>
          </a:p>
        </p:txBody>
      </p:sp>
      <p:sp>
        <p:nvSpPr>
          <p:cNvPr id="3" name="순서도: 연결자 2">
            <a:extLst>
              <a:ext uri="{FF2B5EF4-FFF2-40B4-BE49-F238E27FC236}">
                <a16:creationId xmlns:a16="http://schemas.microsoft.com/office/drawing/2014/main" id="{2C61E2E4-B2FF-1473-7070-C979FBE76D23}"/>
              </a:ext>
            </a:extLst>
          </p:cNvPr>
          <p:cNvSpPr/>
          <p:nvPr/>
        </p:nvSpPr>
        <p:spPr>
          <a:xfrm>
            <a:off x="551384" y="2399795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8937245A-A779-18D7-CE99-131FF6EFE8F9}"/>
              </a:ext>
            </a:extLst>
          </p:cNvPr>
          <p:cNvSpPr/>
          <p:nvPr/>
        </p:nvSpPr>
        <p:spPr>
          <a:xfrm>
            <a:off x="7977928" y="2279021"/>
            <a:ext cx="800384" cy="5346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288117-96F3-B7F3-C951-1C99CCB7C855}"/>
              </a:ext>
            </a:extLst>
          </p:cNvPr>
          <p:cNvSpPr txBox="1"/>
          <p:nvPr/>
        </p:nvSpPr>
        <p:spPr>
          <a:xfrm>
            <a:off x="8037576" y="2294041"/>
            <a:ext cx="668727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pPr lvl="0">
              <a:defRPr/>
            </a:pPr>
            <a:r>
              <a:rPr lang="en-US" altLang="ko-KR" dirty="0">
                <a:solidFill>
                  <a:srgbClr val="FF0000"/>
                </a:solidFill>
              </a:rPr>
              <a:t>25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062AAB57-1AA3-7FB7-26C8-CD5FFE4FE3C7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8160591" y="232768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0538AB85-D0F3-41C8-B5BE-0FF9E2D97E1B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8" name="그룹 30">
              <a:extLst>
                <a:ext uri="{FF2B5EF4-FFF2-40B4-BE49-F238E27FC236}">
                  <a16:creationId xmlns:a16="http://schemas.microsoft.com/office/drawing/2014/main" id="{D00AA85B-739B-1DED-1EB5-C4B0342B12A5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9" name="그룹 26">
                <a:extLst>
                  <a:ext uri="{FF2B5EF4-FFF2-40B4-BE49-F238E27FC236}">
                    <a16:creationId xmlns:a16="http://schemas.microsoft.com/office/drawing/2014/main" id="{0B64EEE1-4023-5626-C912-98474E0D4721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1" name="그래픽 60">
                  <a:extLst>
                    <a:ext uri="{FF2B5EF4-FFF2-40B4-BE49-F238E27FC236}">
                      <a16:creationId xmlns:a16="http://schemas.microsoft.com/office/drawing/2014/main" id="{5BF5A44C-E3C0-BA1F-94A6-0E3FDC8EBB3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2" name="그림 28">
                  <a:extLst>
                    <a:ext uri="{FF2B5EF4-FFF2-40B4-BE49-F238E27FC236}">
                      <a16:creationId xmlns:a16="http://schemas.microsoft.com/office/drawing/2014/main" id="{828343C1-E232-BFAA-7375-7B47506E31F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0" name="TextBox 3">
                <a:extLst>
                  <a:ext uri="{FF2B5EF4-FFF2-40B4-BE49-F238E27FC236}">
                    <a16:creationId xmlns:a16="http://schemas.microsoft.com/office/drawing/2014/main" id="{ACEB4E04-630E-8E71-020F-AF9E0006732B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9" name="그룹 8">
              <a:extLst>
                <a:ext uri="{FF2B5EF4-FFF2-40B4-BE49-F238E27FC236}">
                  <a16:creationId xmlns:a16="http://schemas.microsoft.com/office/drawing/2014/main" id="{C3CEAF48-840A-773B-5143-0B3E5BAA4D01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1" name="그래픽 57">
                <a:extLst>
                  <a:ext uri="{FF2B5EF4-FFF2-40B4-BE49-F238E27FC236}">
                    <a16:creationId xmlns:a16="http://schemas.microsoft.com/office/drawing/2014/main" id="{2E14A83D-9887-113F-5ED9-24F16F8999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C6CB8EE-EC92-5D69-316E-26D323624D1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0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6" name="그룹 5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7" name="그룹 5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0" name="직사각형 59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1" name="직사각형 60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8" name="그림 5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9" name="그림 58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75" name="표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453120"/>
              </p:ext>
            </p:extLst>
          </p:nvPr>
        </p:nvGraphicFramePr>
        <p:xfrm>
          <a:off x="1163166" y="2060848"/>
          <a:ext cx="1948323" cy="254455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9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5574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b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10195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×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9" name="표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161451"/>
              </p:ext>
            </p:extLst>
          </p:nvPr>
        </p:nvGraphicFramePr>
        <p:xfrm>
          <a:off x="4597362" y="2060848"/>
          <a:ext cx="1948077" cy="3199704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b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534115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0" name="표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0903709"/>
              </p:ext>
            </p:extLst>
          </p:nvPr>
        </p:nvGraphicFramePr>
        <p:xfrm>
          <a:off x="8251497" y="2060848"/>
          <a:ext cx="1948077" cy="3854850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b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7639373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en-US" altLang="ko-KR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7" name="사각형: 둥근 모서리 25"/>
          <p:cNvSpPr/>
          <p:nvPr/>
        </p:nvSpPr>
        <p:spPr>
          <a:xfrm>
            <a:off x="1869848" y="4036242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98" name="TextBox 35"/>
          <p:cNvSpPr txBox="1"/>
          <p:nvPr/>
        </p:nvSpPr>
        <p:spPr>
          <a:xfrm>
            <a:off x="1995810" y="4034416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3</a:t>
            </a:r>
          </a:p>
        </p:txBody>
      </p:sp>
      <p:sp>
        <p:nvSpPr>
          <p:cNvPr id="100" name="사각형: 둥근 모서리 25"/>
          <p:cNvSpPr/>
          <p:nvPr/>
        </p:nvSpPr>
        <p:spPr>
          <a:xfrm>
            <a:off x="4649255" y="4550073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01" name="TextBox 35"/>
          <p:cNvSpPr txBox="1"/>
          <p:nvPr/>
        </p:nvSpPr>
        <p:spPr>
          <a:xfrm>
            <a:off x="4775217" y="4548247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</a:t>
            </a:r>
          </a:p>
        </p:txBody>
      </p:sp>
      <p:sp>
        <p:nvSpPr>
          <p:cNvPr id="103" name="사각형: 둥근 모서리 25"/>
          <p:cNvSpPr/>
          <p:nvPr/>
        </p:nvSpPr>
        <p:spPr>
          <a:xfrm>
            <a:off x="5297327" y="4550073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04" name="TextBox 35"/>
          <p:cNvSpPr txBox="1"/>
          <p:nvPr/>
        </p:nvSpPr>
        <p:spPr>
          <a:xfrm>
            <a:off x="5423289" y="4548247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4</a:t>
            </a:r>
          </a:p>
        </p:txBody>
      </p:sp>
      <p:sp>
        <p:nvSpPr>
          <p:cNvPr id="106" name="사각형: 둥근 모서리 25"/>
          <p:cNvSpPr/>
          <p:nvPr/>
        </p:nvSpPr>
        <p:spPr>
          <a:xfrm>
            <a:off x="5945399" y="4550073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07" name="TextBox 35"/>
          <p:cNvSpPr txBox="1"/>
          <p:nvPr/>
        </p:nvSpPr>
        <p:spPr>
          <a:xfrm>
            <a:off x="6071361" y="4548247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sp>
        <p:nvSpPr>
          <p:cNvPr id="109" name="사각형: 둥근 모서리 25"/>
          <p:cNvSpPr/>
          <p:nvPr/>
        </p:nvSpPr>
        <p:spPr>
          <a:xfrm>
            <a:off x="8304180" y="5333023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0" name="TextBox 35"/>
          <p:cNvSpPr txBox="1"/>
          <p:nvPr/>
        </p:nvSpPr>
        <p:spPr>
          <a:xfrm>
            <a:off x="8430142" y="5331197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</a:t>
            </a:r>
          </a:p>
        </p:txBody>
      </p:sp>
      <p:sp>
        <p:nvSpPr>
          <p:cNvPr id="112" name="사각형: 둥근 모서리 25"/>
          <p:cNvSpPr/>
          <p:nvPr/>
        </p:nvSpPr>
        <p:spPr>
          <a:xfrm>
            <a:off x="8952252" y="5333023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3" name="TextBox 35"/>
          <p:cNvSpPr txBox="1"/>
          <p:nvPr/>
        </p:nvSpPr>
        <p:spPr>
          <a:xfrm>
            <a:off x="9078214" y="5331197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7</a:t>
            </a:r>
          </a:p>
        </p:txBody>
      </p:sp>
      <p:sp>
        <p:nvSpPr>
          <p:cNvPr id="115" name="사각형: 둥근 모서리 25"/>
          <p:cNvSpPr/>
          <p:nvPr/>
        </p:nvSpPr>
        <p:spPr>
          <a:xfrm>
            <a:off x="9600324" y="5333023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16" name="TextBox 35"/>
          <p:cNvSpPr txBox="1"/>
          <p:nvPr/>
        </p:nvSpPr>
        <p:spPr>
          <a:xfrm>
            <a:off x="9726286" y="5331197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5</a:t>
            </a:r>
          </a:p>
        </p:txBody>
      </p:sp>
      <p:pic>
        <p:nvPicPr>
          <p:cNvPr id="117" name="그림 116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1900735" y="4058139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20" name="사각형: 둥근 모서리 25"/>
          <p:cNvSpPr/>
          <p:nvPr/>
        </p:nvSpPr>
        <p:spPr>
          <a:xfrm>
            <a:off x="2517920" y="4036242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21" name="TextBox 35"/>
          <p:cNvSpPr txBox="1"/>
          <p:nvPr/>
        </p:nvSpPr>
        <p:spPr>
          <a:xfrm>
            <a:off x="2643882" y="4034416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5</a:t>
            </a:r>
          </a:p>
        </p:txBody>
      </p:sp>
      <p:pic>
        <p:nvPicPr>
          <p:cNvPr id="122" name="그림 121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2563063" y="4058139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3" name="그림 122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4666501" y="4571970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4" name="그림 123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5329177" y="4571970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5" name="그림 124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5969900" y="4571970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6" name="그림 125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8331932" y="5354920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7" name="그림 126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8971166" y="5354920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28" name="그림 127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9620609" y="5354920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26" name="화살표: 오른쪽 25">
            <a:extLst>
              <a:ext uri="{FF2B5EF4-FFF2-40B4-BE49-F238E27FC236}">
                <a16:creationId xmlns:a16="http://schemas.microsoft.com/office/drawing/2014/main" id="{96E11FAF-D59E-D7D8-72B5-ADF22EA76FF7}"/>
              </a:ext>
            </a:extLst>
          </p:cNvPr>
          <p:cNvSpPr/>
          <p:nvPr/>
        </p:nvSpPr>
        <p:spPr>
          <a:xfrm>
            <a:off x="3986872" y="3199786"/>
            <a:ext cx="393730" cy="30962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7" name="화살표: 오른쪽 26">
            <a:extLst>
              <a:ext uri="{FF2B5EF4-FFF2-40B4-BE49-F238E27FC236}">
                <a16:creationId xmlns:a16="http://schemas.microsoft.com/office/drawing/2014/main" id="{0BFF2505-7CBD-ECA7-BDAD-4DAE2F1DCE33}"/>
              </a:ext>
            </a:extLst>
          </p:cNvPr>
          <p:cNvSpPr/>
          <p:nvPr/>
        </p:nvSpPr>
        <p:spPr>
          <a:xfrm>
            <a:off x="7512178" y="3146900"/>
            <a:ext cx="393730" cy="30962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14A65B4E-475A-E62D-73EB-F3DF9C6BB862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30" name="사각형: 둥근 모서리 29">
              <a:hlinkClick r:id="rId7" action="ppaction://hlinksldjump"/>
              <a:extLst>
                <a:ext uri="{FF2B5EF4-FFF2-40B4-BE49-F238E27FC236}">
                  <a16:creationId xmlns:a16="http://schemas.microsoft.com/office/drawing/2014/main" id="{1BAD4F69-9150-D001-C284-EC4C9574D9F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30">
              <a:hlinkClick r:id="rId8" action="ppaction://hlinksldjump"/>
              <a:extLst>
                <a:ext uri="{FF2B5EF4-FFF2-40B4-BE49-F238E27FC236}">
                  <a16:creationId xmlns:a16="http://schemas.microsoft.com/office/drawing/2014/main" id="{6BA30C33-673F-18B0-B3D4-DC6B9E806FA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31">
              <a:hlinkClick r:id="rId9" action="ppaction://hlinksldjump"/>
              <a:extLst>
                <a:ext uri="{FF2B5EF4-FFF2-40B4-BE49-F238E27FC236}">
                  <a16:creationId xmlns:a16="http://schemas.microsoft.com/office/drawing/2014/main" id="{2A16474F-7010-A630-281C-8DC54E41C0D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10" action="ppaction://hlinksldjump"/>
              <a:extLst>
                <a:ext uri="{FF2B5EF4-FFF2-40B4-BE49-F238E27FC236}">
                  <a16:creationId xmlns:a16="http://schemas.microsoft.com/office/drawing/2014/main" id="{D0E7E003-1BBF-BFC4-3525-6EF3183CE77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33">
              <a:hlinkClick r:id="rId11" action="ppaction://hlinksldjump"/>
              <a:extLst>
                <a:ext uri="{FF2B5EF4-FFF2-40B4-BE49-F238E27FC236}">
                  <a16:creationId xmlns:a16="http://schemas.microsoft.com/office/drawing/2014/main" id="{B2E607F2-8638-7D89-A4B0-2C276BA8D241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35" name="사각형: 둥근 모서리 34">
              <a:hlinkClick r:id="rId12" action="ppaction://hlinksldjump"/>
              <a:extLst>
                <a:ext uri="{FF2B5EF4-FFF2-40B4-BE49-F238E27FC236}">
                  <a16:creationId xmlns:a16="http://schemas.microsoft.com/office/drawing/2014/main" id="{2615B947-9BED-B6F7-2F70-1D8B1320D7A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6" name="사각형: 둥근 모서리 35">
              <a:hlinkClick r:id="rId13" action="ppaction://hlinksldjump"/>
              <a:extLst>
                <a:ext uri="{FF2B5EF4-FFF2-40B4-BE49-F238E27FC236}">
                  <a16:creationId xmlns:a16="http://schemas.microsoft.com/office/drawing/2014/main" id="{099FB44F-6BF3-0A69-5E83-BD6134FBFB20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36">
              <a:hlinkClick r:id="rId14" action="ppaction://hlinksldjump"/>
              <a:extLst>
                <a:ext uri="{FF2B5EF4-FFF2-40B4-BE49-F238E27FC236}">
                  <a16:creationId xmlns:a16="http://schemas.microsoft.com/office/drawing/2014/main" id="{CA965243-0CE0-B8B8-1E61-DD50DC4B5FD7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3" name="순서도: 연결자 2">
            <a:extLst>
              <a:ext uri="{FF2B5EF4-FFF2-40B4-BE49-F238E27FC236}">
                <a16:creationId xmlns:a16="http://schemas.microsoft.com/office/drawing/2014/main" id="{E8C25D2B-BEAF-A3CA-9F96-266B01A9F6A9}"/>
              </a:ext>
            </a:extLst>
          </p:cNvPr>
          <p:cNvSpPr/>
          <p:nvPr/>
        </p:nvSpPr>
        <p:spPr>
          <a:xfrm>
            <a:off x="551384" y="2399795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4" name="사각형: 둥근 모서리 3">
            <a:hlinkClick r:id="rId15" action="ppaction://hlinksldjump"/>
            <a:extLst>
              <a:ext uri="{FF2B5EF4-FFF2-40B4-BE49-F238E27FC236}">
                <a16:creationId xmlns:a16="http://schemas.microsoft.com/office/drawing/2014/main" id="{DC872DBF-182B-F1B0-13CD-7D1D2ACB3926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4C6285-D4D2-66C1-D4DD-7B183511829D}"/>
              </a:ext>
            </a:extLst>
          </p:cNvPr>
          <p:cNvSpPr txBox="1"/>
          <p:nvPr/>
        </p:nvSpPr>
        <p:spPr>
          <a:xfrm>
            <a:off x="518560" y="1394824"/>
            <a:ext cx="10690008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신선한 당근이 한 봉지에 </a:t>
            </a:r>
            <a:r>
              <a:rPr lang="en-US" altLang="ko-KR" sz="3600" b="1" spc="-150" dirty="0"/>
              <a:t>7</a:t>
            </a:r>
            <a:r>
              <a:rPr lang="ko-KR" altLang="en-US" sz="3600" b="1" spc="-150" dirty="0"/>
              <a:t>개씩 </a:t>
            </a:r>
            <a:r>
              <a:rPr lang="en-US" altLang="ko-KR" sz="3600" b="1" spc="-150" dirty="0"/>
              <a:t>25</a:t>
            </a:r>
            <a:r>
              <a:rPr lang="ko-KR" altLang="en-US" sz="3600" b="1" spc="-150" dirty="0"/>
              <a:t>봉지가 있어요</a:t>
            </a:r>
            <a:r>
              <a:rPr lang="en-US" altLang="ko-KR" sz="3600" b="1" spc="-150" dirty="0"/>
              <a:t>.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89782604-EF11-591D-DEBA-509B347F65F8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5" name="그룹 30">
              <a:extLst>
                <a:ext uri="{FF2B5EF4-FFF2-40B4-BE49-F238E27FC236}">
                  <a16:creationId xmlns:a16="http://schemas.microsoft.com/office/drawing/2014/main" id="{2D396EF1-01F9-D1EB-BD28-D72618E528E8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9" name="그룹 26">
                <a:extLst>
                  <a:ext uri="{FF2B5EF4-FFF2-40B4-BE49-F238E27FC236}">
                    <a16:creationId xmlns:a16="http://schemas.microsoft.com/office/drawing/2014/main" id="{614C7B0A-684D-B6A1-DAE3-48855B2B8BF0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1" name="그래픽 60">
                  <a:extLst>
                    <a:ext uri="{FF2B5EF4-FFF2-40B4-BE49-F238E27FC236}">
                      <a16:creationId xmlns:a16="http://schemas.microsoft.com/office/drawing/2014/main" id="{4CE0F340-2188-3DC6-0995-D2A597C8FEE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2" name="그림 28">
                  <a:extLst>
                    <a:ext uri="{FF2B5EF4-FFF2-40B4-BE49-F238E27FC236}">
                      <a16:creationId xmlns:a16="http://schemas.microsoft.com/office/drawing/2014/main" id="{5B62D2C1-A09F-894B-DB05-C48CDAC10F6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0" name="TextBox 3">
                <a:extLst>
                  <a:ext uri="{FF2B5EF4-FFF2-40B4-BE49-F238E27FC236}">
                    <a16:creationId xmlns:a16="http://schemas.microsoft.com/office/drawing/2014/main" id="{DC9F6238-6DB7-3C98-0E82-30C18296744C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9D03BCD8-8A76-33F2-0F67-1A63764F2FD5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7" name="그래픽 57">
                <a:extLst>
                  <a:ext uri="{FF2B5EF4-FFF2-40B4-BE49-F238E27FC236}">
                    <a16:creationId xmlns:a16="http://schemas.microsoft.com/office/drawing/2014/main" id="{3388C7F6-488B-D279-26E8-A6940171A5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0FDDEAA6-C969-8D8A-5989-6356ACEF1D18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  <p:bldP spid="101" grpId="0"/>
      <p:bldP spid="104" grpId="0"/>
      <p:bldP spid="107" grpId="0"/>
      <p:bldP spid="110" grpId="0"/>
      <p:bldP spid="113" grpId="0"/>
      <p:bldP spid="116" grpId="0"/>
      <p:bldP spid="1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0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6" name="그룹 5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7" name="그룹 5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0" name="직사각형 59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1" name="직사각형 60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8" name="그림 5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9" name="그림 58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14A65B4E-475A-E62D-73EB-F3DF9C6BB862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30" name="사각형: 둥근 모서리 29">
              <a:hlinkClick r:id="rId6" action="ppaction://hlinksldjump"/>
              <a:extLst>
                <a:ext uri="{FF2B5EF4-FFF2-40B4-BE49-F238E27FC236}">
                  <a16:creationId xmlns:a16="http://schemas.microsoft.com/office/drawing/2014/main" id="{1BAD4F69-9150-D001-C284-EC4C9574D9F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30">
              <a:hlinkClick r:id="rId7" action="ppaction://hlinksldjump"/>
              <a:extLst>
                <a:ext uri="{FF2B5EF4-FFF2-40B4-BE49-F238E27FC236}">
                  <a16:creationId xmlns:a16="http://schemas.microsoft.com/office/drawing/2014/main" id="{6BA30C33-673F-18B0-B3D4-DC6B9E806FA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31">
              <a:hlinkClick r:id="rId8" action="ppaction://hlinksldjump"/>
              <a:extLst>
                <a:ext uri="{FF2B5EF4-FFF2-40B4-BE49-F238E27FC236}">
                  <a16:creationId xmlns:a16="http://schemas.microsoft.com/office/drawing/2014/main" id="{2A16474F-7010-A630-281C-8DC54E41C0D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9" action="ppaction://hlinksldjump"/>
              <a:extLst>
                <a:ext uri="{FF2B5EF4-FFF2-40B4-BE49-F238E27FC236}">
                  <a16:creationId xmlns:a16="http://schemas.microsoft.com/office/drawing/2014/main" id="{D0E7E003-1BBF-BFC4-3525-6EF3183CE77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33">
              <a:hlinkClick r:id="rId10" action="ppaction://hlinksldjump"/>
              <a:extLst>
                <a:ext uri="{FF2B5EF4-FFF2-40B4-BE49-F238E27FC236}">
                  <a16:creationId xmlns:a16="http://schemas.microsoft.com/office/drawing/2014/main" id="{B2E607F2-8638-7D89-A4B0-2C276BA8D241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35" name="사각형: 둥근 모서리 34">
              <a:hlinkClick r:id="rId11" action="ppaction://hlinksldjump"/>
              <a:extLst>
                <a:ext uri="{FF2B5EF4-FFF2-40B4-BE49-F238E27FC236}">
                  <a16:creationId xmlns:a16="http://schemas.microsoft.com/office/drawing/2014/main" id="{2615B947-9BED-B6F7-2F70-1D8B1320D7A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6" name="사각형: 둥근 모서리 35">
              <a:hlinkClick r:id="rId12" action="ppaction://hlinksldjump"/>
              <a:extLst>
                <a:ext uri="{FF2B5EF4-FFF2-40B4-BE49-F238E27FC236}">
                  <a16:creationId xmlns:a16="http://schemas.microsoft.com/office/drawing/2014/main" id="{099FB44F-6BF3-0A69-5E83-BD6134FBFB20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36">
              <a:hlinkClick r:id="rId13" action="ppaction://hlinksldjump"/>
              <a:extLst>
                <a:ext uri="{FF2B5EF4-FFF2-40B4-BE49-F238E27FC236}">
                  <a16:creationId xmlns:a16="http://schemas.microsoft.com/office/drawing/2014/main" id="{CA965243-0CE0-B8B8-1E61-DD50DC4B5FD7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3" name="순서도: 연결자 2">
            <a:extLst>
              <a:ext uri="{FF2B5EF4-FFF2-40B4-BE49-F238E27FC236}">
                <a16:creationId xmlns:a16="http://schemas.microsoft.com/office/drawing/2014/main" id="{E8C25D2B-BEAF-A3CA-9F96-266B01A9F6A9}"/>
              </a:ext>
            </a:extLst>
          </p:cNvPr>
          <p:cNvSpPr/>
          <p:nvPr/>
        </p:nvSpPr>
        <p:spPr>
          <a:xfrm>
            <a:off x="551384" y="2399795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B3EF41-D749-DA7A-7CE3-3E2F87CF1D10}"/>
              </a:ext>
            </a:extLst>
          </p:cNvPr>
          <p:cNvSpPr txBox="1"/>
          <p:nvPr/>
        </p:nvSpPr>
        <p:spPr>
          <a:xfrm>
            <a:off x="843617" y="2204864"/>
            <a:ext cx="11001281" cy="7920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dirty="0"/>
              <a:t>당근은 모두        개입니다</a:t>
            </a:r>
            <a:r>
              <a:rPr lang="en-US" altLang="ko-KR" sz="3600" b="1" dirty="0"/>
              <a:t>.</a:t>
            </a: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1480648-F07A-D3B4-C0E4-AF41E250C665}"/>
              </a:ext>
            </a:extLst>
          </p:cNvPr>
          <p:cNvSpPr/>
          <p:nvPr/>
        </p:nvSpPr>
        <p:spPr>
          <a:xfrm>
            <a:off x="3495416" y="2250134"/>
            <a:ext cx="1042630" cy="5346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A86AC30-AC38-EEE3-59FE-DE112F8B058F}"/>
              </a:ext>
            </a:extLst>
          </p:cNvPr>
          <p:cNvSpPr txBox="1"/>
          <p:nvPr/>
        </p:nvSpPr>
        <p:spPr>
          <a:xfrm>
            <a:off x="3670702" y="2258220"/>
            <a:ext cx="668727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pPr lvl="0">
              <a:defRPr/>
            </a:pPr>
            <a:r>
              <a:rPr lang="en-US" altLang="ko-KR" dirty="0">
                <a:solidFill>
                  <a:srgbClr val="FF0000"/>
                </a:solidFill>
              </a:rPr>
              <a:t>175</a:t>
            </a: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6A2405F5-E337-49A8-E4F8-05121D86D6C2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3776967" y="230362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7" name="사각형: 둥근 모서리 16">
            <a:hlinkClick r:id="rId15" action="ppaction://hlinksldjump"/>
            <a:extLst>
              <a:ext uri="{FF2B5EF4-FFF2-40B4-BE49-F238E27FC236}">
                <a16:creationId xmlns:a16="http://schemas.microsoft.com/office/drawing/2014/main" id="{35F8BB88-8A24-59BB-B0FE-952054C50D3B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7CF00C-569B-4AFD-47F7-5B243E17003B}"/>
              </a:ext>
            </a:extLst>
          </p:cNvPr>
          <p:cNvSpPr txBox="1"/>
          <p:nvPr/>
        </p:nvSpPr>
        <p:spPr>
          <a:xfrm>
            <a:off x="518560" y="1394824"/>
            <a:ext cx="10690008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신선한 당근이 한 봉지에 </a:t>
            </a:r>
            <a:r>
              <a:rPr lang="en-US" altLang="ko-KR" sz="3600" b="1" spc="-150" dirty="0"/>
              <a:t>7</a:t>
            </a:r>
            <a:r>
              <a:rPr lang="ko-KR" altLang="en-US" sz="3600" b="1" spc="-150" dirty="0"/>
              <a:t>개씩 </a:t>
            </a:r>
            <a:r>
              <a:rPr lang="en-US" altLang="ko-KR" sz="3600" b="1" spc="-150" dirty="0"/>
              <a:t>25</a:t>
            </a:r>
            <a:r>
              <a:rPr lang="ko-KR" altLang="en-US" sz="3600" b="1" spc="-150" dirty="0"/>
              <a:t>봉지가 있어요</a:t>
            </a:r>
            <a:r>
              <a:rPr lang="en-US" altLang="ko-KR" sz="3600" b="1" spc="-150" dirty="0"/>
              <a:t>.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F9C35961-4033-180D-6850-22EE6EE209C6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8" name="그룹 30">
              <a:extLst>
                <a:ext uri="{FF2B5EF4-FFF2-40B4-BE49-F238E27FC236}">
                  <a16:creationId xmlns:a16="http://schemas.microsoft.com/office/drawing/2014/main" id="{271F26E3-9D3E-BCE1-B564-F1C28C767B83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3" name="그룹 26">
                <a:extLst>
                  <a:ext uri="{FF2B5EF4-FFF2-40B4-BE49-F238E27FC236}">
                    <a16:creationId xmlns:a16="http://schemas.microsoft.com/office/drawing/2014/main" id="{5716D3A6-C90C-6BE5-298D-F988078197DF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5" name="그래픽 60">
                  <a:extLst>
                    <a:ext uri="{FF2B5EF4-FFF2-40B4-BE49-F238E27FC236}">
                      <a16:creationId xmlns:a16="http://schemas.microsoft.com/office/drawing/2014/main" id="{D5E4B7D5-FF44-16D3-DCB0-3C07728F803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6" name="그림 28">
                  <a:extLst>
                    <a:ext uri="{FF2B5EF4-FFF2-40B4-BE49-F238E27FC236}">
                      <a16:creationId xmlns:a16="http://schemas.microsoft.com/office/drawing/2014/main" id="{BA299AF6-6DDF-0C12-7C23-9E7BE024FBE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4" name="TextBox 3">
                <a:extLst>
                  <a:ext uri="{FF2B5EF4-FFF2-40B4-BE49-F238E27FC236}">
                    <a16:creationId xmlns:a16="http://schemas.microsoft.com/office/drawing/2014/main" id="{ADC852A9-B0DC-74B9-B0DA-9C6B558E919A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B60C8E11-E494-0C3E-BE30-5E9E7661585C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B4C4B7AC-51E1-D8AE-1828-4546BB59BF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19B5656-CBF6-5C06-7AF6-F9FC46535262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84356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그룹 18"/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grpSp>
          <p:nvGrpSpPr>
            <p:cNvPr id="20" name="그룹 19"/>
            <p:cNvGrpSpPr/>
            <p:nvPr/>
          </p:nvGrpSpPr>
          <p:grpSpPr>
            <a:xfrm>
              <a:off x="505825" y="1280569"/>
              <a:ext cx="10869191" cy="707886"/>
              <a:chOff x="505825" y="1280569"/>
              <a:chExt cx="10869191" cy="707886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1032017" y="135318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noAutofit/>
              </a:bodyPr>
              <a:lstStyle/>
              <a:p>
                <a:pPr lvl="0">
                  <a:lnSpc>
                    <a:spcPct val="120000"/>
                  </a:lnSpc>
                  <a:defRPr/>
                </a:pPr>
                <a:r>
                  <a:rPr lang="ko-KR" altLang="en-US" sz="3600" b="1" spc="-300"/>
                  <a:t>모눈종이를 보고       안에 알맞은 수를 써넣으세요</a:t>
                </a:r>
                <a:r>
                  <a:rPr lang="en-US" altLang="ko-KR" sz="3600" b="1" spc="-300"/>
                  <a:t>.</a:t>
                </a:r>
                <a:r>
                  <a:rPr lang="ko-KR" altLang="en-US" sz="3600" b="1" spc="-300"/>
                  <a:t>   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05825" y="1280569"/>
                <a:ext cx="481222" cy="70788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lvl="0">
                  <a:defRPr/>
                </a:pPr>
                <a:r>
                  <a:rPr lang="en-US" altLang="ko-KR" sz="4000" b="1">
                    <a:solidFill>
                      <a:srgbClr val="843C0C"/>
                    </a:solidFill>
                  </a:rPr>
                  <a:t>1</a:t>
                </a:r>
                <a:endParaRPr lang="ko-KR" altLang="en-US" sz="4000" b="1">
                  <a:solidFill>
                    <a:srgbClr val="843C0C"/>
                  </a:solidFill>
                </a:endParaRPr>
              </a:p>
            </p:txBody>
          </p:sp>
        </p:grpSp>
        <p:sp>
          <p:nvSpPr>
            <p:cNvPr id="21" name="사각형: 둥근 모서리 20"/>
            <p:cNvSpPr/>
            <p:nvPr/>
          </p:nvSpPr>
          <p:spPr>
            <a:xfrm>
              <a:off x="4367808" y="1472389"/>
              <a:ext cx="369177" cy="38135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pic>
        <p:nvPicPr>
          <p:cNvPr id="3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5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7" name="그룹 56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4" name="직사각형 63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5" name="직사각형 64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09EE6E0E-C65A-E6AA-3BF7-90957A29B5E1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38" name="사각형: 둥근 모서리 37">
              <a:hlinkClick r:id="rId6" action="ppaction://hlinksldjump"/>
              <a:extLst>
                <a:ext uri="{FF2B5EF4-FFF2-40B4-BE49-F238E27FC236}">
                  <a16:creationId xmlns:a16="http://schemas.microsoft.com/office/drawing/2014/main" id="{D8DD52F2-7510-BF28-72D5-0F97DC5DA678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39" name="사각형: 둥근 모서리 38">
              <a:hlinkClick r:id="rId7" action="ppaction://hlinksldjump"/>
              <a:extLst>
                <a:ext uri="{FF2B5EF4-FFF2-40B4-BE49-F238E27FC236}">
                  <a16:creationId xmlns:a16="http://schemas.microsoft.com/office/drawing/2014/main" id="{86000AEA-E26B-741E-4F09-1D81E1C43631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0" name="사각형: 둥근 모서리 39">
              <a:hlinkClick r:id="rId8" action="ppaction://hlinksldjump"/>
              <a:extLst>
                <a:ext uri="{FF2B5EF4-FFF2-40B4-BE49-F238E27FC236}">
                  <a16:creationId xmlns:a16="http://schemas.microsoft.com/office/drawing/2014/main" id="{63F2E9BA-D925-6773-4C20-4C050FB03B78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40">
              <a:hlinkClick r:id="rId9" action="ppaction://hlinksldjump"/>
              <a:extLst>
                <a:ext uri="{FF2B5EF4-FFF2-40B4-BE49-F238E27FC236}">
                  <a16:creationId xmlns:a16="http://schemas.microsoft.com/office/drawing/2014/main" id="{1487F19F-F3A6-0774-6DDF-475347E07ABC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2" name="사각형: 둥근 모서리 41">
              <a:hlinkClick r:id="rId10" action="ppaction://hlinksldjump"/>
              <a:extLst>
                <a:ext uri="{FF2B5EF4-FFF2-40B4-BE49-F238E27FC236}">
                  <a16:creationId xmlns:a16="http://schemas.microsoft.com/office/drawing/2014/main" id="{C2B5A3BA-3E06-C2C4-7014-E80285E81185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43" name="사각형: 둥근 모서리 42">
              <a:hlinkClick r:id="rId11" action="ppaction://hlinksldjump"/>
              <a:extLst>
                <a:ext uri="{FF2B5EF4-FFF2-40B4-BE49-F238E27FC236}">
                  <a16:creationId xmlns:a16="http://schemas.microsoft.com/office/drawing/2014/main" id="{E52E2582-423D-FAA9-C901-F78C615519B7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4" name="사각형: 둥근 모서리 43">
              <a:hlinkClick r:id="rId12" action="ppaction://hlinksldjump"/>
              <a:extLst>
                <a:ext uri="{FF2B5EF4-FFF2-40B4-BE49-F238E27FC236}">
                  <a16:creationId xmlns:a16="http://schemas.microsoft.com/office/drawing/2014/main" id="{674BCDA6-FADD-C43E-3B78-390AFDCCB20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5" name="사각형: 둥근 모서리 44">
              <a:hlinkClick r:id="rId13" action="ppaction://hlinksldjump"/>
              <a:extLst>
                <a:ext uri="{FF2B5EF4-FFF2-40B4-BE49-F238E27FC236}">
                  <a16:creationId xmlns:a16="http://schemas.microsoft.com/office/drawing/2014/main" id="{6B5C9D4B-B5A0-2E01-E73A-08FCDB6BAAA8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91D1F5E7-DA17-60CA-88CC-F453EBAE17BF}"/>
              </a:ext>
            </a:extLst>
          </p:cNvPr>
          <p:cNvGrpSpPr/>
          <p:nvPr/>
        </p:nvGrpSpPr>
        <p:grpSpPr>
          <a:xfrm>
            <a:off x="3063463" y="2446933"/>
            <a:ext cx="2906245" cy="2655614"/>
            <a:chOff x="3215680" y="2429570"/>
            <a:chExt cx="2906245" cy="2655614"/>
          </a:xfrm>
        </p:grpSpPr>
        <p:pic>
          <p:nvPicPr>
            <p:cNvPr id="100" name="그림 99"/>
            <p:cNvPicPr>
              <a:picLocks noChangeAspect="1"/>
            </p:cNvPicPr>
            <p:nvPr/>
          </p:nvPicPr>
          <p:blipFill rotWithShape="1">
            <a:blip r:embed="rId14"/>
            <a:srcRect r="827"/>
            <a:stretch/>
          </p:blipFill>
          <p:spPr>
            <a:xfrm>
              <a:off x="3215680" y="2429570"/>
              <a:ext cx="2856493" cy="2655614"/>
            </a:xfrm>
            <a:prstGeom prst="rect">
              <a:avLst/>
            </a:prstGeom>
          </p:spPr>
        </p:pic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813F26F7-FFAC-D039-6995-B408419337B1}"/>
                </a:ext>
              </a:extLst>
            </p:cNvPr>
            <p:cNvSpPr/>
            <p:nvPr/>
          </p:nvSpPr>
          <p:spPr>
            <a:xfrm>
              <a:off x="6019993" y="3328951"/>
              <a:ext cx="101932" cy="1105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>
              <a:extLst>
                <a:ext uri="{FF2B5EF4-FFF2-40B4-BE49-F238E27FC236}">
                  <a16:creationId xmlns:a16="http://schemas.microsoft.com/office/drawing/2014/main" id="{7FD003D3-CFED-2541-8143-04B2C96EFFF9}"/>
                </a:ext>
              </a:extLst>
            </p:cNvPr>
            <p:cNvSpPr/>
            <p:nvPr/>
          </p:nvSpPr>
          <p:spPr>
            <a:xfrm>
              <a:off x="6016844" y="4440719"/>
              <a:ext cx="101932" cy="11056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가로 글상자 100">
            <a:extLst>
              <a:ext uri="{FF2B5EF4-FFF2-40B4-BE49-F238E27FC236}">
                <a16:creationId xmlns:a16="http://schemas.microsoft.com/office/drawing/2014/main" id="{8E31B18F-A769-4299-4B31-3F8B0DADDFF1}"/>
              </a:ext>
            </a:extLst>
          </p:cNvPr>
          <p:cNvSpPr txBox="1"/>
          <p:nvPr/>
        </p:nvSpPr>
        <p:spPr>
          <a:xfrm>
            <a:off x="6468700" y="2660526"/>
            <a:ext cx="995452" cy="668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</a:t>
            </a:r>
            <a:r>
              <a:rPr kumimoji="0" lang="ko-KR" altLang="en-US" sz="3200" b="1" i="0" u="none" strike="noStrike" kern="1200" cap="none" spc="-30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</a:t>
            </a:r>
            <a:r>
              <a:rPr kumimoji="0" lang="en-US" altLang="ko-KR" sz="3200" b="1" i="0" u="none" strike="noStrike" kern="1200" cap="none" spc="-30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4</a:t>
            </a:r>
            <a:r>
              <a:rPr kumimoji="0" lang="ko-KR" altLang="en-US" sz="3200" b="1" i="0" u="none" strike="noStrike" kern="1200" cap="none" spc="-30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</a:t>
            </a:r>
            <a:endParaRPr kumimoji="0" lang="ko-KR" altLang="en-US" sz="3200" b="1" i="0" u="none" strike="noStrike" kern="1200" cap="none" spc="-300" normalizeH="0" baseline="0">
              <a:solidFill>
                <a:prstClr val="black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16" name="가로 글상자 101">
            <a:extLst>
              <a:ext uri="{FF2B5EF4-FFF2-40B4-BE49-F238E27FC236}">
                <a16:creationId xmlns:a16="http://schemas.microsoft.com/office/drawing/2014/main" id="{C60FAA59-C159-00CA-CECF-C1AE293CF9FD}"/>
              </a:ext>
            </a:extLst>
          </p:cNvPr>
          <p:cNvSpPr txBox="1"/>
          <p:nvPr/>
        </p:nvSpPr>
        <p:spPr>
          <a:xfrm>
            <a:off x="5971132" y="2516510"/>
            <a:ext cx="484908" cy="88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4400" b="1" i="0" u="none" strike="noStrike" kern="1200" cap="none" spc="0" normalizeH="0" baseline="0" dirty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</a:t>
            </a:r>
          </a:p>
        </p:txBody>
      </p:sp>
      <p:sp>
        <p:nvSpPr>
          <p:cNvPr id="17" name="가로 글상자 102">
            <a:extLst>
              <a:ext uri="{FF2B5EF4-FFF2-40B4-BE49-F238E27FC236}">
                <a16:creationId xmlns:a16="http://schemas.microsoft.com/office/drawing/2014/main" id="{D3DD6FD3-146F-7694-6C10-72E56D8795B6}"/>
              </a:ext>
            </a:extLst>
          </p:cNvPr>
          <p:cNvSpPr txBox="1"/>
          <p:nvPr/>
        </p:nvSpPr>
        <p:spPr>
          <a:xfrm>
            <a:off x="6996564" y="2132856"/>
            <a:ext cx="467588" cy="671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8</a:t>
            </a:r>
            <a:endParaRPr kumimoji="0" lang="en-US" altLang="ko-KR" sz="3200" b="1" i="0" u="none" strike="noStrike" kern="1200" cap="none" spc="-30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cxnSp>
        <p:nvCxnSpPr>
          <p:cNvPr id="33" name="선 121">
            <a:extLst>
              <a:ext uri="{FF2B5EF4-FFF2-40B4-BE49-F238E27FC236}">
                <a16:creationId xmlns:a16="http://schemas.microsoft.com/office/drawing/2014/main" id="{7F00475C-6780-4745-3102-F83D9DEFDBFD}"/>
              </a:ext>
            </a:extLst>
          </p:cNvPr>
          <p:cNvCxnSpPr>
            <a:cxnSpLocks/>
          </p:cNvCxnSpPr>
          <p:nvPr/>
        </p:nvCxnSpPr>
        <p:spPr>
          <a:xfrm flipV="1">
            <a:off x="5926805" y="3236590"/>
            <a:ext cx="1537347" cy="3463"/>
          </a:xfrm>
          <a:prstGeom prst="line">
            <a:avLst/>
          </a:prstGeom>
          <a:noFill/>
          <a:ln w="19050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AD0AE9E8-B5D9-ADE0-FE5B-93198CC06580}"/>
              </a:ext>
            </a:extLst>
          </p:cNvPr>
          <p:cNvGrpSpPr/>
          <p:nvPr/>
        </p:nvGrpSpPr>
        <p:grpSpPr>
          <a:xfrm>
            <a:off x="5962823" y="2187318"/>
            <a:ext cx="1517205" cy="3182435"/>
            <a:chOff x="5962823" y="2187318"/>
            <a:chExt cx="1517205" cy="3361546"/>
          </a:xfrm>
        </p:grpSpPr>
        <p:cxnSp>
          <p:nvCxnSpPr>
            <p:cNvPr id="35" name="선 104">
              <a:extLst>
                <a:ext uri="{FF2B5EF4-FFF2-40B4-BE49-F238E27FC236}">
                  <a16:creationId xmlns:a16="http://schemas.microsoft.com/office/drawing/2014/main" id="{27DEDCA0-DB2C-F61F-C3F4-DE87FB5D1263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800090" y="3860907"/>
              <a:ext cx="3344000" cy="15877"/>
            </a:xfrm>
            <a:prstGeom prst="line">
              <a:avLst/>
            </a:prstGeom>
            <a:ln>
              <a:solidFill>
                <a:schemeClr val="dk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선 105">
              <a:extLst>
                <a:ext uri="{FF2B5EF4-FFF2-40B4-BE49-F238E27FC236}">
                  <a16:creationId xmlns:a16="http://schemas.microsoft.com/office/drawing/2014/main" id="{E145E21B-7EC8-31B1-9C5C-49861D6AFBE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5290886" y="3856528"/>
              <a:ext cx="3353527" cy="15108"/>
            </a:xfrm>
            <a:prstGeom prst="line">
              <a:avLst/>
            </a:prstGeom>
            <a:noFill/>
            <a:ln w="6350" cap="flat" cmpd="sng" algn="ctr">
              <a:solidFill>
                <a:srgbClr val="000000">
                  <a:alpha val="100000"/>
                </a:srgbClr>
              </a:solidFill>
              <a:prstDash val="sysDot"/>
              <a:miter/>
            </a:ln>
          </p:spPr>
        </p:cxnSp>
        <p:cxnSp>
          <p:nvCxnSpPr>
            <p:cNvPr id="47" name="선 106">
              <a:extLst>
                <a:ext uri="{FF2B5EF4-FFF2-40B4-BE49-F238E27FC236}">
                  <a16:creationId xmlns:a16="http://schemas.microsoft.com/office/drawing/2014/main" id="{952069FC-7C63-226C-F2F4-6B6F05F70E90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791209" y="3861675"/>
              <a:ext cx="3344001" cy="14340"/>
            </a:xfrm>
            <a:prstGeom prst="line">
              <a:avLst/>
            </a:prstGeom>
            <a:noFill/>
            <a:ln w="6350" cap="flat" cmpd="sng" algn="ctr">
              <a:solidFill>
                <a:srgbClr val="000000">
                  <a:alpha val="100000"/>
                </a:srgbClr>
              </a:solidFill>
              <a:prstDash val="sysDot"/>
              <a:miter/>
            </a:ln>
          </p:spPr>
        </p:cxnSp>
        <p:cxnSp>
          <p:nvCxnSpPr>
            <p:cNvPr id="48" name="선 122">
              <a:extLst>
                <a:ext uri="{FF2B5EF4-FFF2-40B4-BE49-F238E27FC236}">
                  <a16:creationId xmlns:a16="http://schemas.microsoft.com/office/drawing/2014/main" id="{1F5E9BE0-53D5-939B-76DE-B3A0BCDDD33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297992" y="3869694"/>
              <a:ext cx="3344001" cy="14340"/>
            </a:xfrm>
            <a:prstGeom prst="line">
              <a:avLst/>
            </a:prstGeom>
            <a:noFill/>
            <a:ln w="6350" cap="flat" cmpd="sng" algn="ctr">
              <a:solidFill>
                <a:srgbClr val="000000">
                  <a:alpha val="100000"/>
                </a:srgbClr>
              </a:solidFill>
              <a:prstDash val="sysDot"/>
              <a:miter/>
            </a:ln>
          </p:spPr>
        </p:cxnSp>
      </p:grpSp>
      <p:sp>
        <p:nvSpPr>
          <p:cNvPr id="49" name="사각형: 둥근 모서리 2">
            <a:extLst>
              <a:ext uri="{FF2B5EF4-FFF2-40B4-BE49-F238E27FC236}">
                <a16:creationId xmlns:a16="http://schemas.microsoft.com/office/drawing/2014/main" id="{3531FA19-3FB7-35F4-3DE9-13728427F1E2}"/>
              </a:ext>
            </a:extLst>
          </p:cNvPr>
          <p:cNvSpPr/>
          <p:nvPr/>
        </p:nvSpPr>
        <p:spPr>
          <a:xfrm>
            <a:off x="6481219" y="3299996"/>
            <a:ext cx="974273" cy="56105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ED028C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50" name="사각형: 둥근 모서리 2">
            <a:extLst>
              <a:ext uri="{FF2B5EF4-FFF2-40B4-BE49-F238E27FC236}">
                <a16:creationId xmlns:a16="http://schemas.microsoft.com/office/drawing/2014/main" id="{39105E3C-25D1-31D0-9925-F9E615899DD4}"/>
              </a:ext>
            </a:extLst>
          </p:cNvPr>
          <p:cNvSpPr/>
          <p:nvPr/>
        </p:nvSpPr>
        <p:spPr>
          <a:xfrm>
            <a:off x="6449017" y="3948068"/>
            <a:ext cx="1011670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19B5F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51" name="사각형: 둥근 모서리 2">
            <a:extLst>
              <a:ext uri="{FF2B5EF4-FFF2-40B4-BE49-F238E27FC236}">
                <a16:creationId xmlns:a16="http://schemas.microsoft.com/office/drawing/2014/main" id="{D70C35B1-A4FB-287F-93F4-64C841DDF144}"/>
              </a:ext>
            </a:extLst>
          </p:cNvPr>
          <p:cNvSpPr/>
          <p:nvPr/>
        </p:nvSpPr>
        <p:spPr>
          <a:xfrm>
            <a:off x="5977163" y="4664105"/>
            <a:ext cx="1486989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52" name="TextBox 5">
            <a:extLst>
              <a:ext uri="{FF2B5EF4-FFF2-40B4-BE49-F238E27FC236}">
                <a16:creationId xmlns:a16="http://schemas.microsoft.com/office/drawing/2014/main" id="{35B833AB-B7CC-C213-9C1B-2F86905B4092}"/>
              </a:ext>
            </a:extLst>
          </p:cNvPr>
          <p:cNvSpPr txBox="1"/>
          <p:nvPr/>
        </p:nvSpPr>
        <p:spPr>
          <a:xfrm>
            <a:off x="6522312" y="3301348"/>
            <a:ext cx="892087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</a:t>
            </a:r>
            <a:r>
              <a:rPr kumimoji="0" lang="ko-KR" altLang="en-US" sz="3200" b="1" i="0" u="none" strike="noStrike" kern="1200" cap="none" spc="-300" normalizeH="0" baseline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pic>
        <p:nvPicPr>
          <p:cNvPr id="53" name="그림 52">
            <a:extLst>
              <a:ext uri="{FF2B5EF4-FFF2-40B4-BE49-F238E27FC236}">
                <a16:creationId xmlns:a16="http://schemas.microsoft.com/office/drawing/2014/main" id="{E6FA027D-2353-C8FB-8E70-51D8354E9126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/>
          <a:stretch>
            <a:fillRect/>
          </a:stretch>
        </p:blipFill>
        <p:spPr>
          <a:xfrm>
            <a:off x="6732592" y="3349105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54" name="TextBox 5">
            <a:extLst>
              <a:ext uri="{FF2B5EF4-FFF2-40B4-BE49-F238E27FC236}">
                <a16:creationId xmlns:a16="http://schemas.microsoft.com/office/drawing/2014/main" id="{06D5E005-D6E7-BEB9-5BC5-02B3C21F3A6E}"/>
              </a:ext>
            </a:extLst>
          </p:cNvPr>
          <p:cNvSpPr txBox="1"/>
          <p:nvPr/>
        </p:nvSpPr>
        <p:spPr>
          <a:xfrm>
            <a:off x="6518290" y="3949420"/>
            <a:ext cx="873124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8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sp>
        <p:nvSpPr>
          <p:cNvPr id="55" name="TextBox 5">
            <a:extLst>
              <a:ext uri="{FF2B5EF4-FFF2-40B4-BE49-F238E27FC236}">
                <a16:creationId xmlns:a16="http://schemas.microsoft.com/office/drawing/2014/main" id="{2BCC11AB-CE95-E8AA-4DE2-763C9EC7D107}"/>
              </a:ext>
            </a:extLst>
          </p:cNvPr>
          <p:cNvSpPr txBox="1"/>
          <p:nvPr/>
        </p:nvSpPr>
        <p:spPr>
          <a:xfrm>
            <a:off x="6019993" y="4665457"/>
            <a:ext cx="1401328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pic>
        <p:nvPicPr>
          <p:cNvPr id="56" name="그림 55">
            <a:extLst>
              <a:ext uri="{FF2B5EF4-FFF2-40B4-BE49-F238E27FC236}">
                <a16:creationId xmlns:a16="http://schemas.microsoft.com/office/drawing/2014/main" id="{BE45130B-E7D8-A0E5-73AC-664243E10A53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/>
          <a:stretch>
            <a:fillRect/>
          </a:stretch>
        </p:blipFill>
        <p:spPr>
          <a:xfrm>
            <a:off x="6719089" y="3997177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cxnSp>
        <p:nvCxnSpPr>
          <p:cNvPr id="59" name="선 116">
            <a:extLst>
              <a:ext uri="{FF2B5EF4-FFF2-40B4-BE49-F238E27FC236}">
                <a16:creationId xmlns:a16="http://schemas.microsoft.com/office/drawing/2014/main" id="{58BDE4EF-86BB-6CE4-5928-1FC692347E50}"/>
              </a:ext>
            </a:extLst>
          </p:cNvPr>
          <p:cNvCxnSpPr>
            <a:cxnSpLocks/>
          </p:cNvCxnSpPr>
          <p:nvPr/>
        </p:nvCxnSpPr>
        <p:spPr>
          <a:xfrm flipV="1">
            <a:off x="5951984" y="4581128"/>
            <a:ext cx="1537347" cy="3463"/>
          </a:xfrm>
          <a:prstGeom prst="line">
            <a:avLst/>
          </a:prstGeom>
          <a:noFill/>
          <a:ln w="19050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pic>
        <p:nvPicPr>
          <p:cNvPr id="60" name="그림 59">
            <a:extLst>
              <a:ext uri="{FF2B5EF4-FFF2-40B4-BE49-F238E27FC236}">
                <a16:creationId xmlns:a16="http://schemas.microsoft.com/office/drawing/2014/main" id="{28BA1A99-8E12-9549-6834-1128A75069FF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/>
          <a:stretch>
            <a:fillRect/>
          </a:stretch>
        </p:blipFill>
        <p:spPr>
          <a:xfrm>
            <a:off x="6481219" y="4704993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66" name="사각형: 둥근 모서리 65">
            <a:hlinkClick r:id="rId16" action="ppaction://hlinksldjump"/>
            <a:extLst>
              <a:ext uri="{FF2B5EF4-FFF2-40B4-BE49-F238E27FC236}">
                <a16:creationId xmlns:a16="http://schemas.microsoft.com/office/drawing/2014/main" id="{5A3BAC3E-A3F6-D8FD-F7D2-D0FEFE869FC2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6F89AE3F-2372-08CE-0ED4-B17E4DBED41D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8" name="그룹 30">
              <a:extLst>
                <a:ext uri="{FF2B5EF4-FFF2-40B4-BE49-F238E27FC236}">
                  <a16:creationId xmlns:a16="http://schemas.microsoft.com/office/drawing/2014/main" id="{7CEDAF7E-A98B-06A5-3E30-4BE669678ED0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7" name="그룹 26">
                <a:extLst>
                  <a:ext uri="{FF2B5EF4-FFF2-40B4-BE49-F238E27FC236}">
                    <a16:creationId xmlns:a16="http://schemas.microsoft.com/office/drawing/2014/main" id="{848D28C9-53A3-47AA-4283-3E65F4824A6F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9" name="그래픽 60">
                  <a:extLst>
                    <a:ext uri="{FF2B5EF4-FFF2-40B4-BE49-F238E27FC236}">
                      <a16:creationId xmlns:a16="http://schemas.microsoft.com/office/drawing/2014/main" id="{C3074E3E-A06A-9F77-7FEC-2CC0372B685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0" name="그림 28">
                  <a:extLst>
                    <a:ext uri="{FF2B5EF4-FFF2-40B4-BE49-F238E27FC236}">
                      <a16:creationId xmlns:a16="http://schemas.microsoft.com/office/drawing/2014/main" id="{66770C5B-9831-69C6-2179-7673B330296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8" name="TextBox 3">
                <a:extLst>
                  <a:ext uri="{FF2B5EF4-FFF2-40B4-BE49-F238E27FC236}">
                    <a16:creationId xmlns:a16="http://schemas.microsoft.com/office/drawing/2014/main" id="{568F8E26-D7E4-1AAD-CFC2-85773F368341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4" name="그룹 23">
              <a:extLst>
                <a:ext uri="{FF2B5EF4-FFF2-40B4-BE49-F238E27FC236}">
                  <a16:creationId xmlns:a16="http://schemas.microsoft.com/office/drawing/2014/main" id="{5DDD7B4E-7801-51EF-89C9-F0059E08AD0C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5" name="그래픽 57">
                <a:extLst>
                  <a:ext uri="{FF2B5EF4-FFF2-40B4-BE49-F238E27FC236}">
                    <a16:creationId xmlns:a16="http://schemas.microsoft.com/office/drawing/2014/main" id="{8C81AAAC-560C-290F-02E2-CECA924D6F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6A1A3DB-6C3D-3F5E-3764-9AAD148C4DFB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4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017" y="1084810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2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7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2" name="직사각형 61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74" name="표 9"/>
          <p:cNvGraphicFramePr>
            <a:graphicFrameLocks noGrp="1"/>
          </p:cNvGraphicFramePr>
          <p:nvPr/>
        </p:nvGraphicFramePr>
        <p:xfrm>
          <a:off x="8652777" y="3140392"/>
          <a:ext cx="1825193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rgbClr val="FF3300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3300"/>
                          </a:solidFill>
                        </a:rPr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5" name="표 9"/>
          <p:cNvGraphicFramePr>
            <a:graphicFrameLocks noGrp="1"/>
          </p:cNvGraphicFramePr>
          <p:nvPr/>
        </p:nvGraphicFramePr>
        <p:xfrm>
          <a:off x="4583832" y="1949668"/>
          <a:ext cx="2427376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(2)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6" name="표 9"/>
          <p:cNvGraphicFramePr>
            <a:graphicFrameLocks noGrp="1"/>
          </p:cNvGraphicFramePr>
          <p:nvPr/>
        </p:nvGraphicFramePr>
        <p:xfrm>
          <a:off x="8025601" y="1949668"/>
          <a:ext cx="2427376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(3)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×</a:t>
                      </a: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7" name="표 9"/>
          <p:cNvGraphicFramePr>
            <a:graphicFrameLocks noGrp="1"/>
          </p:cNvGraphicFramePr>
          <p:nvPr/>
        </p:nvGraphicFramePr>
        <p:xfrm>
          <a:off x="5217289" y="3140392"/>
          <a:ext cx="182053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3300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78" name="그림 77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5815553" y="3150000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79" name="그림 78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9343945" y="3150000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80" name="표 79"/>
          <p:cNvGraphicFramePr/>
          <p:nvPr>
            <p:extLst>
              <p:ext uri="{D42A27DB-BD31-4B8C-83A1-F6EECF244321}">
                <p14:modId xmlns:p14="http://schemas.microsoft.com/office/powerpoint/2010/main" val="1969846786"/>
              </p:ext>
            </p:extLst>
          </p:nvPr>
        </p:nvGraphicFramePr>
        <p:xfrm>
          <a:off x="956273" y="1958327"/>
          <a:ext cx="2907478" cy="1062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1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62990"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(1)</a:t>
                      </a:r>
                      <a:endParaRPr kumimoji="0" lang="ko-KR" altLang="en-US" sz="3200" b="1" i="0" u="none" strike="noStrike" kern="1200" cap="none" normalizeH="0" baseline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4×39</a:t>
                      </a:r>
                      <a:endParaRPr kumimoji="0" lang="en-US" altLang="ko-KR" sz="3200" b="1" i="0" u="none" strike="noStrike" kern="1200" cap="none" normalizeH="0" baseline="0" dirty="0">
                        <a:solidFill>
                          <a:srgbClr val="FF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4" name="그룹 23">
            <a:extLst>
              <a:ext uri="{FF2B5EF4-FFF2-40B4-BE49-F238E27FC236}">
                <a16:creationId xmlns:a16="http://schemas.microsoft.com/office/drawing/2014/main" id="{500536D1-9FB5-DCFE-2243-6CC592A39978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26" name="사각형: 둥근 모서리 25">
              <a:hlinkClick r:id="rId7" action="ppaction://hlinksldjump"/>
              <a:extLst>
                <a:ext uri="{FF2B5EF4-FFF2-40B4-BE49-F238E27FC236}">
                  <a16:creationId xmlns:a16="http://schemas.microsoft.com/office/drawing/2014/main" id="{0A4AB840-A90D-BAAD-E49C-94ACE7041EB0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8" action="ppaction://hlinksldjump"/>
              <a:extLst>
                <a:ext uri="{FF2B5EF4-FFF2-40B4-BE49-F238E27FC236}">
                  <a16:creationId xmlns:a16="http://schemas.microsoft.com/office/drawing/2014/main" id="{95671AB7-92E0-D69D-37AF-5F9E8BBACD73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2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28" name="사각형: 둥근 모서리 27">
              <a:hlinkClick r:id="rId9" action="ppaction://hlinksldjump"/>
              <a:extLst>
                <a:ext uri="{FF2B5EF4-FFF2-40B4-BE49-F238E27FC236}">
                  <a16:creationId xmlns:a16="http://schemas.microsoft.com/office/drawing/2014/main" id="{36753FB2-AAA7-64E7-7EB6-D1821E565F91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10" action="ppaction://hlinksldjump"/>
              <a:extLst>
                <a:ext uri="{FF2B5EF4-FFF2-40B4-BE49-F238E27FC236}">
                  <a16:creationId xmlns:a16="http://schemas.microsoft.com/office/drawing/2014/main" id="{33D5E6F3-8705-71D9-3E75-F54211F564CC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11" action="ppaction://hlinksldjump"/>
              <a:extLst>
                <a:ext uri="{FF2B5EF4-FFF2-40B4-BE49-F238E27FC236}">
                  <a16:creationId xmlns:a16="http://schemas.microsoft.com/office/drawing/2014/main" id="{306A5151-A7B1-32B9-6FD4-B92742C159F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1" name="사각형: 둥근 모서리 30">
              <a:hlinkClick r:id="rId12" action="ppaction://hlinksldjump"/>
              <a:extLst>
                <a:ext uri="{FF2B5EF4-FFF2-40B4-BE49-F238E27FC236}">
                  <a16:creationId xmlns:a16="http://schemas.microsoft.com/office/drawing/2014/main" id="{29D16057-2FA3-8505-028D-BF801428FE2B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31">
              <a:hlinkClick r:id="rId13" action="ppaction://hlinksldjump"/>
              <a:extLst>
                <a:ext uri="{FF2B5EF4-FFF2-40B4-BE49-F238E27FC236}">
                  <a16:creationId xmlns:a16="http://schemas.microsoft.com/office/drawing/2014/main" id="{AEA3EA7B-21F8-1DA6-15EF-06C4F837B5C3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14" action="ppaction://hlinksldjump"/>
              <a:extLst>
                <a:ext uri="{FF2B5EF4-FFF2-40B4-BE49-F238E27FC236}">
                  <a16:creationId xmlns:a16="http://schemas.microsoft.com/office/drawing/2014/main" id="{B17A3FEF-F1F4-2B64-9695-87CEA0500381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542293C3-590B-F018-65C0-FBF7C2F2BFBB}"/>
              </a:ext>
            </a:extLst>
          </p:cNvPr>
          <p:cNvSpPr txBox="1"/>
          <p:nvPr/>
        </p:nvSpPr>
        <p:spPr>
          <a:xfrm>
            <a:off x="2598115" y="1971755"/>
            <a:ext cx="191274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ko-KR" sz="3200" b="1" i="0" u="none" strike="noStrike" kern="1200" cap="none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=156</a:t>
            </a:r>
            <a:endParaRPr lang="ko-KR" altLang="en-US" sz="3200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E6EDD7B0-168A-88A6-7CB0-10D35750FE3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3047519" y="2008593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4" name="사각형: 둥근 모서리 3">
            <a:hlinkClick r:id="rId15" action="ppaction://hlinksldjump"/>
            <a:extLst>
              <a:ext uri="{FF2B5EF4-FFF2-40B4-BE49-F238E27FC236}">
                <a16:creationId xmlns:a16="http://schemas.microsoft.com/office/drawing/2014/main" id="{DB2E42A1-7359-B5BC-930D-F70ED9EA91A4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9" name="그룹 8">
            <a:extLst>
              <a:ext uri="{FF2B5EF4-FFF2-40B4-BE49-F238E27FC236}">
                <a16:creationId xmlns:a16="http://schemas.microsoft.com/office/drawing/2014/main" id="{291EAC21-9C9E-B3F6-A615-6A63ADFCAA60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0" name="그룹 30">
              <a:extLst>
                <a:ext uri="{FF2B5EF4-FFF2-40B4-BE49-F238E27FC236}">
                  <a16:creationId xmlns:a16="http://schemas.microsoft.com/office/drawing/2014/main" id="{24C0883C-4F76-E7CA-FE82-253A43C840A9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4" name="그룹 26">
                <a:extLst>
                  <a:ext uri="{FF2B5EF4-FFF2-40B4-BE49-F238E27FC236}">
                    <a16:creationId xmlns:a16="http://schemas.microsoft.com/office/drawing/2014/main" id="{60273A5A-12EB-245A-E152-EBEF760EA3E6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3" name="그래픽 60">
                  <a:extLst>
                    <a:ext uri="{FF2B5EF4-FFF2-40B4-BE49-F238E27FC236}">
                      <a16:creationId xmlns:a16="http://schemas.microsoft.com/office/drawing/2014/main" id="{A2975D27-D390-CD28-ABE9-21DEA4AB1CD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5" name="그림 28">
                  <a:extLst>
                    <a:ext uri="{FF2B5EF4-FFF2-40B4-BE49-F238E27FC236}">
                      <a16:creationId xmlns:a16="http://schemas.microsoft.com/office/drawing/2014/main" id="{A5DD2C44-923A-01E7-1717-F62C4790847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5" name="TextBox 3">
                <a:extLst>
                  <a:ext uri="{FF2B5EF4-FFF2-40B4-BE49-F238E27FC236}">
                    <a16:creationId xmlns:a16="http://schemas.microsoft.com/office/drawing/2014/main" id="{EF5651E7-F306-4BF0-1696-599339CFA226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47D1FC42-5005-9819-B18E-4F05E2FF9755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2" name="그래픽 57">
                <a:extLst>
                  <a:ext uri="{FF2B5EF4-FFF2-40B4-BE49-F238E27FC236}">
                    <a16:creationId xmlns:a16="http://schemas.microsoft.com/office/drawing/2014/main" id="{5AC46691-8395-4A2F-92B6-EBA609F836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28D9EAD-FA5B-001E-B89C-777F1E9C2912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빈칸에 두 수의 곱을 써넣으세요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en-US" altLang="ko-KR" sz="3600" b="1" i="0" u="none" strike="noStrike" kern="1200" cap="none" spc="-300" normalizeH="0" baseline="0">
              <a:solidFill>
                <a:sysClr val="windowText" lastClr="000000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3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5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6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3" name="그룹 3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5" name="직사각형 44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6" name="직사각형 45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96" name="표 95"/>
          <p:cNvGraphicFramePr/>
          <p:nvPr/>
        </p:nvGraphicFramePr>
        <p:xfrm>
          <a:off x="956273" y="1958327"/>
          <a:ext cx="585644" cy="1062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62990"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(1)</a:t>
                      </a:r>
                      <a:endParaRPr kumimoji="0" lang="ko-KR" altLang="en-US" sz="3200" b="1" i="0" u="none" strike="noStrike" kern="1200" cap="none" normalizeH="0" baseline="0" dirty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01" name="그룹 100"/>
          <p:cNvGrpSpPr/>
          <p:nvPr/>
        </p:nvGrpSpPr>
        <p:grpSpPr>
          <a:xfrm>
            <a:off x="1801023" y="1971471"/>
            <a:ext cx="3290630" cy="1817568"/>
            <a:chOff x="1801022" y="1971471"/>
            <a:chExt cx="3290630" cy="1817568"/>
          </a:xfrm>
        </p:grpSpPr>
        <p:pic>
          <p:nvPicPr>
            <p:cNvPr id="97" name="그림 96"/>
            <p:cNvPicPr>
              <a:picLocks noChangeAspect="1"/>
            </p:cNvPicPr>
            <p:nvPr/>
          </p:nvPicPr>
          <p:blipFill rotWithShape="1">
            <a:blip r:embed="rId5"/>
            <a:stretch>
              <a:fillRect/>
            </a:stretch>
          </p:blipFill>
          <p:spPr>
            <a:xfrm>
              <a:off x="1801022" y="1971471"/>
              <a:ext cx="3290630" cy="1817568"/>
            </a:xfrm>
            <a:prstGeom prst="rect">
              <a:avLst/>
            </a:prstGeom>
          </p:spPr>
        </p:pic>
        <p:sp>
          <p:nvSpPr>
            <p:cNvPr id="98" name="직사각형 97"/>
            <p:cNvSpPr/>
            <p:nvPr/>
          </p:nvSpPr>
          <p:spPr>
            <a:xfrm>
              <a:off x="2423592" y="2204864"/>
              <a:ext cx="576064" cy="504056"/>
            </a:xfrm>
            <a:prstGeom prst="rect">
              <a:avLst/>
            </a:prstGeom>
            <a:solidFill>
              <a:srgbClr val="DDF1EF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/>
            </a:p>
          </p:txBody>
        </p:sp>
        <p:sp>
          <p:nvSpPr>
            <p:cNvPr id="99" name="직사각형 98"/>
            <p:cNvSpPr/>
            <p:nvPr/>
          </p:nvSpPr>
          <p:spPr>
            <a:xfrm>
              <a:off x="3935760" y="2132856"/>
              <a:ext cx="576064" cy="504056"/>
            </a:xfrm>
            <a:prstGeom prst="rect">
              <a:avLst/>
            </a:prstGeom>
            <a:solidFill>
              <a:srgbClr val="DDF1E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100" name="직사각형 99"/>
            <p:cNvSpPr/>
            <p:nvPr/>
          </p:nvSpPr>
          <p:spPr>
            <a:xfrm>
              <a:off x="2783632" y="2924944"/>
              <a:ext cx="1368152" cy="648072"/>
            </a:xfrm>
            <a:prstGeom prst="rect">
              <a:avLst/>
            </a:prstGeom>
            <a:solidFill>
              <a:schemeClr val="lt1">
                <a:alpha val="100000"/>
              </a:scheme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</p:grpSp>
      <p:graphicFrame>
        <p:nvGraphicFramePr>
          <p:cNvPr id="102" name="표 101"/>
          <p:cNvGraphicFramePr/>
          <p:nvPr/>
        </p:nvGraphicFramePr>
        <p:xfrm>
          <a:off x="6281100" y="1916832"/>
          <a:ext cx="585644" cy="1062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62990"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(2)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03" name="그룹 102"/>
          <p:cNvGrpSpPr/>
          <p:nvPr/>
        </p:nvGrpSpPr>
        <p:grpSpPr>
          <a:xfrm>
            <a:off x="7125850" y="1929977"/>
            <a:ext cx="3290630" cy="1817568"/>
            <a:chOff x="1801022" y="1971471"/>
            <a:chExt cx="3290630" cy="1817568"/>
          </a:xfrm>
        </p:grpSpPr>
        <p:pic>
          <p:nvPicPr>
            <p:cNvPr id="104" name="그림 96"/>
            <p:cNvPicPr>
              <a:picLocks noChangeAspect="1"/>
            </p:cNvPicPr>
            <p:nvPr/>
          </p:nvPicPr>
          <p:blipFill rotWithShape="1">
            <a:blip r:embed="rId5"/>
            <a:stretch>
              <a:fillRect/>
            </a:stretch>
          </p:blipFill>
          <p:spPr>
            <a:xfrm>
              <a:off x="1801022" y="1971471"/>
              <a:ext cx="3290630" cy="1817568"/>
            </a:xfrm>
            <a:prstGeom prst="rect">
              <a:avLst/>
            </a:prstGeom>
          </p:spPr>
        </p:pic>
        <p:sp>
          <p:nvSpPr>
            <p:cNvPr id="105" name="직사각형 97"/>
            <p:cNvSpPr/>
            <p:nvPr/>
          </p:nvSpPr>
          <p:spPr>
            <a:xfrm>
              <a:off x="2423592" y="2204864"/>
              <a:ext cx="576064" cy="504056"/>
            </a:xfrm>
            <a:prstGeom prst="rect">
              <a:avLst/>
            </a:prstGeom>
            <a:solidFill>
              <a:srgbClr val="DDF1E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106" name="직사각형 98"/>
            <p:cNvSpPr/>
            <p:nvPr/>
          </p:nvSpPr>
          <p:spPr>
            <a:xfrm>
              <a:off x="3935760" y="2132856"/>
              <a:ext cx="576064" cy="504056"/>
            </a:xfrm>
            <a:prstGeom prst="rect">
              <a:avLst/>
            </a:prstGeom>
            <a:solidFill>
              <a:srgbClr val="DDF1E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107" name="직사각형 99"/>
            <p:cNvSpPr/>
            <p:nvPr/>
          </p:nvSpPr>
          <p:spPr>
            <a:xfrm>
              <a:off x="2783632" y="2924944"/>
              <a:ext cx="1368152" cy="648072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</p:grpSp>
      <p:sp>
        <p:nvSpPr>
          <p:cNvPr id="108" name="가로 글상자 107"/>
          <p:cNvSpPr txBox="1"/>
          <p:nvPr/>
        </p:nvSpPr>
        <p:spPr>
          <a:xfrm>
            <a:off x="3863752" y="2213213"/>
            <a:ext cx="720080" cy="575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algn="l" defTabSz="914400" rtl="0" eaLnBrk="1" latinLnBrk="1" hangingPunct="1">
              <a:buNone/>
              <a:defRPr/>
            </a:pPr>
            <a:r>
              <a:rPr kumimoji="0" lang="en-US" altLang="ko-KR" sz="3200" b="1" i="0" u="none" strike="noStrike" kern="1200" cap="none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15</a:t>
            </a:r>
          </a:p>
        </p:txBody>
      </p:sp>
      <p:sp>
        <p:nvSpPr>
          <p:cNvPr id="109" name="가로 글상자 108"/>
          <p:cNvSpPr txBox="1"/>
          <p:nvPr/>
        </p:nvSpPr>
        <p:spPr>
          <a:xfrm>
            <a:off x="2423592" y="2204864"/>
            <a:ext cx="720080" cy="575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9</a:t>
            </a:r>
          </a:p>
        </p:txBody>
      </p:sp>
      <p:sp>
        <p:nvSpPr>
          <p:cNvPr id="110" name="가로 글상자 109"/>
          <p:cNvSpPr txBox="1"/>
          <p:nvPr/>
        </p:nvSpPr>
        <p:spPr>
          <a:xfrm>
            <a:off x="9264352" y="2132856"/>
            <a:ext cx="720080" cy="575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37</a:t>
            </a:r>
          </a:p>
        </p:txBody>
      </p:sp>
      <p:sp>
        <p:nvSpPr>
          <p:cNvPr id="111" name="가로 글상자 110"/>
          <p:cNvSpPr txBox="1"/>
          <p:nvPr/>
        </p:nvSpPr>
        <p:spPr>
          <a:xfrm>
            <a:off x="7824192" y="2124507"/>
            <a:ext cx="720080" cy="575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8</a:t>
            </a:r>
          </a:p>
        </p:txBody>
      </p:sp>
      <p:sp>
        <p:nvSpPr>
          <p:cNvPr id="112" name="가로 글상자 111"/>
          <p:cNvSpPr txBox="1"/>
          <p:nvPr/>
        </p:nvSpPr>
        <p:spPr>
          <a:xfrm>
            <a:off x="2927648" y="2996952"/>
            <a:ext cx="1008112" cy="575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135</a:t>
            </a:r>
          </a:p>
        </p:txBody>
      </p:sp>
      <p:sp>
        <p:nvSpPr>
          <p:cNvPr id="113" name="가로 글상자 112"/>
          <p:cNvSpPr txBox="1"/>
          <p:nvPr/>
        </p:nvSpPr>
        <p:spPr>
          <a:xfrm>
            <a:off x="8400256" y="2925301"/>
            <a:ext cx="1008112" cy="5757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296</a:t>
            </a:r>
          </a:p>
        </p:txBody>
      </p:sp>
      <p:pic>
        <p:nvPicPr>
          <p:cNvPr id="114" name="그림 113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3151257" y="2996952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15" name="그림 114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8544272" y="2924944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24" name="그룹 23">
            <a:extLst>
              <a:ext uri="{FF2B5EF4-FFF2-40B4-BE49-F238E27FC236}">
                <a16:creationId xmlns:a16="http://schemas.microsoft.com/office/drawing/2014/main" id="{FFCEEE51-420B-D4AA-5E09-29E52B629A10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26" name="사각형: 둥근 모서리 25">
              <a:hlinkClick r:id="rId7" action="ppaction://hlinksldjump"/>
              <a:extLst>
                <a:ext uri="{FF2B5EF4-FFF2-40B4-BE49-F238E27FC236}">
                  <a16:creationId xmlns:a16="http://schemas.microsoft.com/office/drawing/2014/main" id="{0D192DCD-3A7C-FE41-079A-D4E90AC67630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8" action="ppaction://hlinksldjump"/>
              <a:extLst>
                <a:ext uri="{FF2B5EF4-FFF2-40B4-BE49-F238E27FC236}">
                  <a16:creationId xmlns:a16="http://schemas.microsoft.com/office/drawing/2014/main" id="{07674A59-616C-670F-2762-796B1F4592A0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8" name="사각형: 둥근 모서리 27">
              <a:hlinkClick r:id="rId9" action="ppaction://hlinksldjump"/>
              <a:extLst>
                <a:ext uri="{FF2B5EF4-FFF2-40B4-BE49-F238E27FC236}">
                  <a16:creationId xmlns:a16="http://schemas.microsoft.com/office/drawing/2014/main" id="{887AFA81-B14D-7861-232C-A272907D98FC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3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29" name="사각형: 둥근 모서리 28">
              <a:hlinkClick r:id="rId10" action="ppaction://hlinksldjump"/>
              <a:extLst>
                <a:ext uri="{FF2B5EF4-FFF2-40B4-BE49-F238E27FC236}">
                  <a16:creationId xmlns:a16="http://schemas.microsoft.com/office/drawing/2014/main" id="{28834871-13A7-E842-CC17-EBE0E5CF1078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11" action="ppaction://hlinksldjump"/>
              <a:extLst>
                <a:ext uri="{FF2B5EF4-FFF2-40B4-BE49-F238E27FC236}">
                  <a16:creationId xmlns:a16="http://schemas.microsoft.com/office/drawing/2014/main" id="{51087227-A637-04D1-FA41-D005256206F2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1" name="사각형: 둥근 모서리 30">
              <a:hlinkClick r:id="rId12" action="ppaction://hlinksldjump"/>
              <a:extLst>
                <a:ext uri="{FF2B5EF4-FFF2-40B4-BE49-F238E27FC236}">
                  <a16:creationId xmlns:a16="http://schemas.microsoft.com/office/drawing/2014/main" id="{98A0D3CB-5E84-B389-A67D-5FCBD7FF39B8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31">
              <a:hlinkClick r:id="rId13" action="ppaction://hlinksldjump"/>
              <a:extLst>
                <a:ext uri="{FF2B5EF4-FFF2-40B4-BE49-F238E27FC236}">
                  <a16:creationId xmlns:a16="http://schemas.microsoft.com/office/drawing/2014/main" id="{4BAAE00B-4B29-DF99-95FD-C1F070ACD73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6" name="사각형: 둥근 모서리 35">
              <a:hlinkClick r:id="rId14" action="ppaction://hlinksldjump"/>
              <a:extLst>
                <a:ext uri="{FF2B5EF4-FFF2-40B4-BE49-F238E27FC236}">
                  <a16:creationId xmlns:a16="http://schemas.microsoft.com/office/drawing/2014/main" id="{C0102AF0-8E9D-F4BC-E372-E5DC9A8ABE74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6" name="사각형: 둥근 모서리 5">
            <a:hlinkClick r:id="rId15" action="ppaction://hlinksldjump"/>
            <a:extLst>
              <a:ext uri="{FF2B5EF4-FFF2-40B4-BE49-F238E27FC236}">
                <a16:creationId xmlns:a16="http://schemas.microsoft.com/office/drawing/2014/main" id="{DB6C3463-6393-2908-A313-4344E65C3DCE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AB37A93A-F026-181C-3EF5-044E952F9E73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8" name="그룹 30">
              <a:extLst>
                <a:ext uri="{FF2B5EF4-FFF2-40B4-BE49-F238E27FC236}">
                  <a16:creationId xmlns:a16="http://schemas.microsoft.com/office/drawing/2014/main" id="{F0779CD8-492A-C024-7E0E-EA61DE88D276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2" name="그룹 26">
                <a:extLst>
                  <a:ext uri="{FF2B5EF4-FFF2-40B4-BE49-F238E27FC236}">
                    <a16:creationId xmlns:a16="http://schemas.microsoft.com/office/drawing/2014/main" id="{B276593F-14A5-5E02-05E4-57E5E7C785D2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4" name="그래픽 60">
                  <a:extLst>
                    <a:ext uri="{FF2B5EF4-FFF2-40B4-BE49-F238E27FC236}">
                      <a16:creationId xmlns:a16="http://schemas.microsoft.com/office/drawing/2014/main" id="{FBF26CCE-B840-A2AE-0A21-8441E38C816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2" name="그림 28">
                  <a:extLst>
                    <a:ext uri="{FF2B5EF4-FFF2-40B4-BE49-F238E27FC236}">
                      <a16:creationId xmlns:a16="http://schemas.microsoft.com/office/drawing/2014/main" id="{E1820206-062D-8C4F-F146-89F015DDA48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3" name="TextBox 3">
                <a:extLst>
                  <a:ext uri="{FF2B5EF4-FFF2-40B4-BE49-F238E27FC236}">
                    <a16:creationId xmlns:a16="http://schemas.microsoft.com/office/drawing/2014/main" id="{2CB8BE8E-8662-667D-0D1A-DBE8690583C8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9" name="그룹 8">
              <a:extLst>
                <a:ext uri="{FF2B5EF4-FFF2-40B4-BE49-F238E27FC236}">
                  <a16:creationId xmlns:a16="http://schemas.microsoft.com/office/drawing/2014/main" id="{D8461F31-7913-C8F5-F7BA-BBA548655024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0" name="그래픽 57">
                <a:extLst>
                  <a:ext uri="{FF2B5EF4-FFF2-40B4-BE49-F238E27FC236}">
                    <a16:creationId xmlns:a16="http://schemas.microsoft.com/office/drawing/2014/main" id="{0185A7DC-C665-757F-8B50-019F4EFF2C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7BCEB54-8AC0-187B-36C0-E453EE37CCFA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1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6"/>
          <p:cNvSpPr txBox="1"/>
          <p:nvPr/>
        </p:nvSpPr>
        <p:spPr>
          <a:xfrm>
            <a:off x="8392792" y="3068960"/>
            <a:ext cx="943568" cy="568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b="0" i="0" u="none" strike="noStrike" kern="1200" cap="none" spc="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○</a:t>
            </a:r>
          </a:p>
        </p:txBody>
      </p:sp>
      <p:sp>
        <p:nvSpPr>
          <p:cNvPr id="4" name="사각형: 둥근 모서리 3"/>
          <p:cNvSpPr/>
          <p:nvPr/>
        </p:nvSpPr>
        <p:spPr>
          <a:xfrm>
            <a:off x="1559496" y="2029786"/>
            <a:ext cx="2349567" cy="967166"/>
          </a:xfrm>
          <a:prstGeom prst="roundRect">
            <a:avLst>
              <a:gd name="adj" fmla="val 12332"/>
            </a:avLst>
          </a:prstGeom>
          <a:solidFill>
            <a:srgbClr val="FEE1C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lnSpc>
                <a:spcPct val="120000"/>
              </a:lnSpc>
              <a:defRPr/>
            </a:pPr>
            <a:endParaRPr lang="ko-KR" altLang="en-US" b="1" spc="-300"/>
          </a:p>
        </p:txBody>
      </p:sp>
      <p:sp>
        <p:nvSpPr>
          <p:cNvPr id="2" name="TextBox 1"/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 결과가 가장 큰 것에 </a:t>
            </a:r>
            <a:r>
              <a:rPr kumimoji="0" lang="ko-KR" altLang="en-US" sz="3600" b="1" i="0" u="none" strike="noStrike" kern="1200" cap="none" spc="-300" normalizeH="0" baseline="0">
                <a:solidFill>
                  <a:srgbClr val="ED028C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○</a:t>
            </a: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표 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4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9249" y="2209059"/>
            <a:ext cx="1610873" cy="671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/>
              </a:rPr>
              <a:t>4×24</a:t>
            </a:r>
          </a:p>
        </p:txBody>
      </p:sp>
      <p:pic>
        <p:nvPicPr>
          <p:cNvPr id="9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28" name="그룹 27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0" name="직사각형 39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1" name="직사각형 40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60" name="TextBox 4"/>
          <p:cNvSpPr txBox="1"/>
          <p:nvPr/>
        </p:nvSpPr>
        <p:spPr>
          <a:xfrm>
            <a:off x="1811356" y="3068960"/>
            <a:ext cx="1953691" cy="665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(       )</a:t>
            </a:r>
          </a:p>
        </p:txBody>
      </p:sp>
      <p:sp>
        <p:nvSpPr>
          <p:cNvPr id="63" name="사각형: 둥근 모서리 3"/>
          <p:cNvSpPr/>
          <p:nvPr/>
        </p:nvSpPr>
        <p:spPr>
          <a:xfrm>
            <a:off x="4583832" y="2012052"/>
            <a:ext cx="2349567" cy="967166"/>
          </a:xfrm>
          <a:prstGeom prst="roundRect">
            <a:avLst>
              <a:gd name="adj" fmla="val 12332"/>
            </a:avLst>
          </a:prstGeom>
          <a:solidFill>
            <a:srgbClr val="FEE1C1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64" name="TextBox 9"/>
          <p:cNvSpPr txBox="1"/>
          <p:nvPr/>
        </p:nvSpPr>
        <p:spPr>
          <a:xfrm>
            <a:off x="5146888" y="2210375"/>
            <a:ext cx="1610873" cy="670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6×15</a:t>
            </a:r>
          </a:p>
        </p:txBody>
      </p:sp>
      <p:sp>
        <p:nvSpPr>
          <p:cNvPr id="66" name="TextBox 4"/>
          <p:cNvSpPr txBox="1"/>
          <p:nvPr/>
        </p:nvSpPr>
        <p:spPr>
          <a:xfrm>
            <a:off x="4835692" y="3051226"/>
            <a:ext cx="1953691" cy="665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(       )</a:t>
            </a:r>
          </a:p>
        </p:txBody>
      </p:sp>
      <p:sp>
        <p:nvSpPr>
          <p:cNvPr id="67" name="사각형: 둥근 모서리 3"/>
          <p:cNvSpPr/>
          <p:nvPr/>
        </p:nvSpPr>
        <p:spPr>
          <a:xfrm>
            <a:off x="7500324" y="1990295"/>
            <a:ext cx="2349567" cy="967166"/>
          </a:xfrm>
          <a:prstGeom prst="roundRect">
            <a:avLst>
              <a:gd name="adj" fmla="val 12332"/>
            </a:avLst>
          </a:prstGeom>
          <a:solidFill>
            <a:srgbClr val="FEE1C1">
              <a:alpha val="100000"/>
            </a:srgbClr>
          </a:solidFill>
          <a:ln w="28575" cap="flat" cmpd="sng" algn="ctr">
            <a:noFill/>
            <a:prstDash val="solid"/>
            <a:miter/>
          </a:ln>
        </p:spPr>
        <p:txBody>
          <a:bodyPr lIns="0" tIns="0" rIns="0" bIns="0" anchor="ctr" anchorCtr="1"/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1" i="0" u="none" strike="noStrike" kern="1200" cap="none" spc="-30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68" name="TextBox 9"/>
          <p:cNvSpPr txBox="1"/>
          <p:nvPr/>
        </p:nvSpPr>
        <p:spPr>
          <a:xfrm>
            <a:off x="8053905" y="2160303"/>
            <a:ext cx="1646709" cy="668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3×36</a:t>
            </a:r>
          </a:p>
        </p:txBody>
      </p:sp>
      <p:sp>
        <p:nvSpPr>
          <p:cNvPr id="70" name="TextBox 4"/>
          <p:cNvSpPr txBox="1"/>
          <p:nvPr/>
        </p:nvSpPr>
        <p:spPr>
          <a:xfrm>
            <a:off x="7752184" y="3029469"/>
            <a:ext cx="1953691" cy="665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(       )</a:t>
            </a:r>
          </a:p>
        </p:txBody>
      </p:sp>
      <p:grpSp>
        <p:nvGrpSpPr>
          <p:cNvPr id="25" name="그룹 24">
            <a:extLst>
              <a:ext uri="{FF2B5EF4-FFF2-40B4-BE49-F238E27FC236}">
                <a16:creationId xmlns:a16="http://schemas.microsoft.com/office/drawing/2014/main" id="{64D3AF82-BBF0-38B2-C623-17418D810807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27" name="사각형: 둥근 모서리 26">
              <a:hlinkClick r:id="rId5" action="ppaction://hlinksldjump"/>
              <a:extLst>
                <a:ext uri="{FF2B5EF4-FFF2-40B4-BE49-F238E27FC236}">
                  <a16:creationId xmlns:a16="http://schemas.microsoft.com/office/drawing/2014/main" id="{1150D9F8-7B4E-3F67-3DF4-2E19DC0BAEC2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31">
              <a:hlinkClick r:id="rId6" action="ppaction://hlinksldjump"/>
              <a:extLst>
                <a:ext uri="{FF2B5EF4-FFF2-40B4-BE49-F238E27FC236}">
                  <a16:creationId xmlns:a16="http://schemas.microsoft.com/office/drawing/2014/main" id="{328815C2-1D9F-25B1-0AEE-6AB8BA43B9BA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7" action="ppaction://hlinksldjump"/>
              <a:extLst>
                <a:ext uri="{FF2B5EF4-FFF2-40B4-BE49-F238E27FC236}">
                  <a16:creationId xmlns:a16="http://schemas.microsoft.com/office/drawing/2014/main" id="{9F7612D3-32F2-C169-C0E0-E03E8631030A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33">
              <a:hlinkClick r:id="rId8" action="ppaction://hlinksldjump"/>
              <a:extLst>
                <a:ext uri="{FF2B5EF4-FFF2-40B4-BE49-F238E27FC236}">
                  <a16:creationId xmlns:a16="http://schemas.microsoft.com/office/drawing/2014/main" id="{F61DE87E-0BB2-C730-4059-3EF548C68F3D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35" name="사각형: 둥근 모서리 34">
              <a:hlinkClick r:id="rId9" action="ppaction://hlinksldjump"/>
              <a:extLst>
                <a:ext uri="{FF2B5EF4-FFF2-40B4-BE49-F238E27FC236}">
                  <a16:creationId xmlns:a16="http://schemas.microsoft.com/office/drawing/2014/main" id="{E0B6CC84-532E-0524-8CDC-7126960D15A2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6" name="사각형: 둥근 모서리 35">
              <a:hlinkClick r:id="rId10" action="ppaction://hlinksldjump"/>
              <a:extLst>
                <a:ext uri="{FF2B5EF4-FFF2-40B4-BE49-F238E27FC236}">
                  <a16:creationId xmlns:a16="http://schemas.microsoft.com/office/drawing/2014/main" id="{82A44AF8-88DD-D8A0-EA49-8A260E241E99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36">
              <a:hlinkClick r:id="rId11" action="ppaction://hlinksldjump"/>
              <a:extLst>
                <a:ext uri="{FF2B5EF4-FFF2-40B4-BE49-F238E27FC236}">
                  <a16:creationId xmlns:a16="http://schemas.microsoft.com/office/drawing/2014/main" id="{ACF2CE25-95F6-9607-0773-7984CFA284F8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37">
              <a:hlinkClick r:id="rId12" action="ppaction://hlinksldjump"/>
              <a:extLst>
                <a:ext uri="{FF2B5EF4-FFF2-40B4-BE49-F238E27FC236}">
                  <a16:creationId xmlns:a16="http://schemas.microsoft.com/office/drawing/2014/main" id="{6C6444F0-A952-6A63-59CA-C6E6D6E0FB84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pic>
        <p:nvPicPr>
          <p:cNvPr id="7" name="그림 6">
            <a:extLst>
              <a:ext uri="{FF2B5EF4-FFF2-40B4-BE49-F238E27FC236}">
                <a16:creationId xmlns:a16="http://schemas.microsoft.com/office/drawing/2014/main" id="{900BB008-6611-0716-BC11-21D868867B3C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/>
          <a:stretch>
            <a:fillRect/>
          </a:stretch>
        </p:blipFill>
        <p:spPr>
          <a:xfrm>
            <a:off x="8450551" y="313054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8" name="사각형: 둥근 모서리 7">
            <a:hlinkClick r:id="rId14" action="ppaction://hlinksldjump"/>
            <a:extLst>
              <a:ext uri="{FF2B5EF4-FFF2-40B4-BE49-F238E27FC236}">
                <a16:creationId xmlns:a16="http://schemas.microsoft.com/office/drawing/2014/main" id="{DDDF48B4-F619-DB56-E2BF-FFE508CB5CFC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6C3D537E-D21D-71B5-12CB-6EBBC17CFF3B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3" name="그룹 30">
              <a:extLst>
                <a:ext uri="{FF2B5EF4-FFF2-40B4-BE49-F238E27FC236}">
                  <a16:creationId xmlns:a16="http://schemas.microsoft.com/office/drawing/2014/main" id="{B2560E33-DE97-2C6B-CABF-4818BC131BA5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2" name="그룹 26">
                <a:extLst>
                  <a:ext uri="{FF2B5EF4-FFF2-40B4-BE49-F238E27FC236}">
                    <a16:creationId xmlns:a16="http://schemas.microsoft.com/office/drawing/2014/main" id="{FA39B472-BFFB-3F38-0576-AC1E4C1D7B9A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4" name="그래픽 60">
                  <a:extLst>
                    <a:ext uri="{FF2B5EF4-FFF2-40B4-BE49-F238E27FC236}">
                      <a16:creationId xmlns:a16="http://schemas.microsoft.com/office/drawing/2014/main" id="{D71449FE-1469-49C3-8C21-477523D6B5B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6" name="그림 28">
                  <a:extLst>
                    <a:ext uri="{FF2B5EF4-FFF2-40B4-BE49-F238E27FC236}">
                      <a16:creationId xmlns:a16="http://schemas.microsoft.com/office/drawing/2014/main" id="{7D05E082-9A12-A103-E8C9-AE2A5609BFA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3" name="TextBox 3">
                <a:extLst>
                  <a:ext uri="{FF2B5EF4-FFF2-40B4-BE49-F238E27FC236}">
                    <a16:creationId xmlns:a16="http://schemas.microsoft.com/office/drawing/2014/main" id="{76665EC5-B0C7-286B-A3C9-BAB0EB97BE5D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9" name="그룹 18">
              <a:extLst>
                <a:ext uri="{FF2B5EF4-FFF2-40B4-BE49-F238E27FC236}">
                  <a16:creationId xmlns:a16="http://schemas.microsoft.com/office/drawing/2014/main" id="{99BA4F1D-92DC-D2B0-3EEF-D3AFA618F1F7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0" name="그래픽 57">
                <a:extLst>
                  <a:ext uri="{FF2B5EF4-FFF2-40B4-BE49-F238E27FC236}">
                    <a16:creationId xmlns:a16="http://schemas.microsoft.com/office/drawing/2014/main" id="{CAC63A64-D9D6-E96B-04DD-103907AF8F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2A9C2BB-C0EB-26E3-E177-8F033880DA7B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42" name="그림 41">
            <a:extLst>
              <a:ext uri="{FF2B5EF4-FFF2-40B4-BE49-F238E27FC236}">
                <a16:creationId xmlns:a16="http://schemas.microsoft.com/office/drawing/2014/main" id="{960DDEE5-146B-9D36-0564-56CE1DA8D4D2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/>
          <a:stretch>
            <a:fillRect/>
          </a:stretch>
        </p:blipFill>
        <p:spPr>
          <a:xfrm>
            <a:off x="5516368" y="312459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43" name="그림 42">
            <a:extLst>
              <a:ext uri="{FF2B5EF4-FFF2-40B4-BE49-F238E27FC236}">
                <a16:creationId xmlns:a16="http://schemas.microsoft.com/office/drawing/2014/main" id="{A5DE04BB-0E24-FEC3-5735-187D8AE11EE3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/>
          <a:stretch>
            <a:fillRect/>
          </a:stretch>
        </p:blipFill>
        <p:spPr>
          <a:xfrm>
            <a:off x="2486125" y="312459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464583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사과가 한 봉지에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5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개씩 들어 있습니다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23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봉지에 들어 있는 사과는 모두 몇 개인지 구해 보세요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0535" y="983619"/>
            <a:ext cx="51651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5</a:t>
            </a:r>
          </a:p>
        </p:txBody>
      </p:sp>
      <p:pic>
        <p:nvPicPr>
          <p:cNvPr id="14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8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6" name="그룹 3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7" name="그룹 3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49" name="직사각형 4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8" name="그림 3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그림 4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66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951269"/>
              </p:ext>
            </p:extLst>
          </p:nvPr>
        </p:nvGraphicFramePr>
        <p:xfrm>
          <a:off x="7295241" y="2781742"/>
          <a:ext cx="4370873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0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762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5×23=115(</a:t>
                      </a:r>
                      <a:r>
                        <a:rPr kumimoji="0" lang="ko-KR" altLang="en-US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또는 </a:t>
                      </a: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5×23)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7" name="그림 66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076910" y="276337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cxnSp>
        <p:nvCxnSpPr>
          <p:cNvPr id="68" name="직선 연결선 13"/>
          <p:cNvCxnSpPr/>
          <p:nvPr/>
        </p:nvCxnSpPr>
        <p:spPr>
          <a:xfrm>
            <a:off x="7487574" y="3376838"/>
            <a:ext cx="3863151" cy="2944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cxnSp>
        <p:nvCxnSpPr>
          <p:cNvPr id="69" name="직선 연결선 14"/>
          <p:cNvCxnSpPr/>
          <p:nvPr/>
        </p:nvCxnSpPr>
        <p:spPr>
          <a:xfrm>
            <a:off x="8422756" y="4407270"/>
            <a:ext cx="2460638" cy="10668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sp>
        <p:nvSpPr>
          <p:cNvPr id="70" name="화살표: 오각형 15"/>
          <p:cNvSpPr/>
          <p:nvPr/>
        </p:nvSpPr>
        <p:spPr>
          <a:xfrm>
            <a:off x="6348904" y="2836636"/>
            <a:ext cx="946337" cy="561274"/>
          </a:xfrm>
          <a:prstGeom prst="homePlate">
            <a:avLst>
              <a:gd name="adj" fmla="val 50000"/>
            </a:avLst>
          </a:prstGeom>
          <a:solidFill>
            <a:srgbClr val="BFBFB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식</a:t>
            </a:r>
          </a:p>
        </p:txBody>
      </p:sp>
      <p:sp>
        <p:nvSpPr>
          <p:cNvPr id="71" name="화살표: 오각형 16"/>
          <p:cNvSpPr/>
          <p:nvPr/>
        </p:nvSpPr>
        <p:spPr>
          <a:xfrm>
            <a:off x="7297744" y="3805463"/>
            <a:ext cx="946337" cy="561274"/>
          </a:xfrm>
          <a:prstGeom prst="homePlate">
            <a:avLst>
              <a:gd name="adj" fmla="val 50000"/>
            </a:avLst>
          </a:prstGeom>
          <a:solidFill>
            <a:srgbClr val="BFBFB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답</a:t>
            </a:r>
          </a:p>
        </p:txBody>
      </p:sp>
      <p:graphicFrame>
        <p:nvGraphicFramePr>
          <p:cNvPr id="72" name="표 71"/>
          <p:cNvGraphicFramePr>
            <a:graphicFrameLocks noGrp="1"/>
          </p:cNvGraphicFramePr>
          <p:nvPr/>
        </p:nvGraphicFramePr>
        <p:xfrm>
          <a:off x="10593766" y="3874321"/>
          <a:ext cx="90283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ko-KR" altLang="en-US" sz="28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개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3" name="가로 글상자 72"/>
          <p:cNvSpPr txBox="1"/>
          <p:nvPr/>
        </p:nvSpPr>
        <p:spPr>
          <a:xfrm>
            <a:off x="8834063" y="3805463"/>
            <a:ext cx="1619249" cy="575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115</a:t>
            </a:r>
          </a:p>
        </p:txBody>
      </p:sp>
      <p:pic>
        <p:nvPicPr>
          <p:cNvPr id="74" name="그림 73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461623" y="380546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17" name="그룹 16">
            <a:extLst>
              <a:ext uri="{FF2B5EF4-FFF2-40B4-BE49-F238E27FC236}">
                <a16:creationId xmlns:a16="http://schemas.microsoft.com/office/drawing/2014/main" id="{13192874-8CB3-BC2F-0311-8B2D9780DF4D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26" name="사각형: 둥근 모서리 25">
              <a:hlinkClick r:id="rId6" action="ppaction://hlinksldjump"/>
              <a:extLst>
                <a:ext uri="{FF2B5EF4-FFF2-40B4-BE49-F238E27FC236}">
                  <a16:creationId xmlns:a16="http://schemas.microsoft.com/office/drawing/2014/main" id="{7C2C743A-960A-C2B4-F246-12905AD69055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7" action="ppaction://hlinksldjump"/>
              <a:extLst>
                <a:ext uri="{FF2B5EF4-FFF2-40B4-BE49-F238E27FC236}">
                  <a16:creationId xmlns:a16="http://schemas.microsoft.com/office/drawing/2014/main" id="{63E553DC-41C9-8A79-4AB0-DB3BD84C0A9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8" name="사각형: 둥근 모서리 27">
              <a:hlinkClick r:id="rId8" action="ppaction://hlinksldjump"/>
              <a:extLst>
                <a:ext uri="{FF2B5EF4-FFF2-40B4-BE49-F238E27FC236}">
                  <a16:creationId xmlns:a16="http://schemas.microsoft.com/office/drawing/2014/main" id="{BF7219C0-7A4B-6856-18E4-A5600F187F3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9" action="ppaction://hlinksldjump"/>
              <a:extLst>
                <a:ext uri="{FF2B5EF4-FFF2-40B4-BE49-F238E27FC236}">
                  <a16:creationId xmlns:a16="http://schemas.microsoft.com/office/drawing/2014/main" id="{F0661DB7-3F85-CA25-1A2F-BB83CE233367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10" action="ppaction://hlinksldjump"/>
              <a:extLst>
                <a:ext uri="{FF2B5EF4-FFF2-40B4-BE49-F238E27FC236}">
                  <a16:creationId xmlns:a16="http://schemas.microsoft.com/office/drawing/2014/main" id="{5E17E359-5723-2AEE-01E1-23CC5EC4CB78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199" tIns="36000" rIns="43199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1" name="사각형: 둥근 모서리 30">
              <a:hlinkClick r:id="rId11" action="ppaction://hlinksldjump"/>
              <a:extLst>
                <a:ext uri="{FF2B5EF4-FFF2-40B4-BE49-F238E27FC236}">
                  <a16:creationId xmlns:a16="http://schemas.microsoft.com/office/drawing/2014/main" id="{5308F651-0C46-C935-4C06-1628BA35093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5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32" name="사각형: 둥근 모서리 31">
              <a:hlinkClick r:id="rId12" action="ppaction://hlinksldjump"/>
              <a:extLst>
                <a:ext uri="{FF2B5EF4-FFF2-40B4-BE49-F238E27FC236}">
                  <a16:creationId xmlns:a16="http://schemas.microsoft.com/office/drawing/2014/main" id="{A7C44789-6F3F-71A9-486D-136E21850962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EB047B-D13E-DC94-874A-3FBE9ADC9198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4" name="사각형: 둥근 모서리 3">
            <a:hlinkClick r:id="rId14" action="ppaction://hlinksldjump"/>
            <a:extLst>
              <a:ext uri="{FF2B5EF4-FFF2-40B4-BE49-F238E27FC236}">
                <a16:creationId xmlns:a16="http://schemas.microsoft.com/office/drawing/2014/main" id="{4673D453-A50A-8A97-8909-12672BDE7382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199" tIns="36000" rIns="43199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32E3C5E0-ABB2-97E1-857C-07CB8205B3AA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6" name="그룹 30">
              <a:extLst>
                <a:ext uri="{FF2B5EF4-FFF2-40B4-BE49-F238E27FC236}">
                  <a16:creationId xmlns:a16="http://schemas.microsoft.com/office/drawing/2014/main" id="{001F01BA-1D1B-6946-0660-3F2BD736ABCF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1" name="그룹 26">
                <a:extLst>
                  <a:ext uri="{FF2B5EF4-FFF2-40B4-BE49-F238E27FC236}">
                    <a16:creationId xmlns:a16="http://schemas.microsoft.com/office/drawing/2014/main" id="{41D1A914-7700-33AA-C640-7E7D39F7DEBC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3" name="그래픽 60">
                  <a:extLst>
                    <a:ext uri="{FF2B5EF4-FFF2-40B4-BE49-F238E27FC236}">
                      <a16:creationId xmlns:a16="http://schemas.microsoft.com/office/drawing/2014/main" id="{5AB5AC30-1839-0422-B841-6A4C94C7EAF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6" name="그림 28">
                  <a:extLst>
                    <a:ext uri="{FF2B5EF4-FFF2-40B4-BE49-F238E27FC236}">
                      <a16:creationId xmlns:a16="http://schemas.microsoft.com/office/drawing/2014/main" id="{2443F137-6001-C933-4A25-95355D8BB08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2" name="TextBox 3">
                <a:extLst>
                  <a:ext uri="{FF2B5EF4-FFF2-40B4-BE49-F238E27FC236}">
                    <a16:creationId xmlns:a16="http://schemas.microsoft.com/office/drawing/2014/main" id="{EAD55DBB-B32C-3EA1-287D-6AED540A841F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14~15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F5AADE4B-CE08-FF8B-07F0-0E0D0A35AC0C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8" name="그래픽 57">
                <a:extLst>
                  <a:ext uri="{FF2B5EF4-FFF2-40B4-BE49-F238E27FC236}">
                    <a16:creationId xmlns:a16="http://schemas.microsoft.com/office/drawing/2014/main" id="{34A98786-64C8-228F-6D15-96174888B1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CC56408-AD3A-1E3F-58A2-47157819F588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20~21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570</Words>
  <Application>Microsoft Office PowerPoint</Application>
  <PresentationFormat>와이드스크린</PresentationFormat>
  <Paragraphs>362</Paragraphs>
  <Slides>12</Slides>
  <Notes>6</Notes>
  <HiddenSlides>1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5" baseType="lpstr">
      <vt:lpstr>맑은 고딕</vt:lpstr>
      <vt:lpstr>Arial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2023-11-23T10:34:13Z</dcterms:created>
  <dcterms:modified xsi:type="dcterms:W3CDTF">2024-04-24T00:27:28Z</dcterms:modified>
  <cp:version/>
</cp:coreProperties>
</file>